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8" r:id="rId3"/>
    <p:sldId id="257" r:id="rId4"/>
    <p:sldId id="315" r:id="rId5"/>
    <p:sldId id="286" r:id="rId6"/>
    <p:sldId id="260" r:id="rId7"/>
    <p:sldId id="263" r:id="rId8"/>
    <p:sldId id="265" r:id="rId9"/>
    <p:sldId id="264" r:id="rId10"/>
    <p:sldId id="323" r:id="rId11"/>
    <p:sldId id="324" r:id="rId12"/>
    <p:sldId id="325" r:id="rId13"/>
    <p:sldId id="266" r:id="rId14"/>
    <p:sldId id="326" r:id="rId15"/>
    <p:sldId id="335" r:id="rId16"/>
    <p:sldId id="271" r:id="rId17"/>
    <p:sldId id="327" r:id="rId18"/>
    <p:sldId id="328" r:id="rId19"/>
    <p:sldId id="336" r:id="rId20"/>
  </p:sldIdLst>
  <p:sldSz cx="12192000" cy="6858000"/>
  <p:notesSz cx="6858000" cy="9144000"/>
  <p:embeddedFontLst>
    <p:embeddedFont>
      <p:font typeface="#9Slide07 SVNStick A Round" panose="02000503000000000000" charset="0"/>
      <p:regular r:id="rId22"/>
    </p:embeddedFont>
    <p:embeddedFont>
      <p:font typeface="SVN-Hole Hearte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9"/>
    <a:srgbClr val="DE006F"/>
    <a:srgbClr val="FFE1F0"/>
    <a:srgbClr val="FFC5E2"/>
    <a:srgbClr val="FFA3D1"/>
    <a:srgbClr val="0033CC"/>
    <a:srgbClr val="FF3399"/>
    <a:srgbClr val="FF7C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0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FC838-3FF3-49C6-8464-A6B6687E09B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FA44C-2A70-41C8-B369-BA061FCAF2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 điền theo số lượng của lớp mình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FA44C-2A70-41C8-B369-BA061FCAF24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bakery shop with a door and a tree&#10;&#10;Description automatically generated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22514" y="428405"/>
            <a:ext cx="11074875" cy="611368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92BDA-2E73-8F6D-B65D-6B754E628950}"/>
              </a:ext>
            </a:extLst>
          </p:cNvPr>
          <p:cNvSpPr txBox="1"/>
          <p:nvPr userDrawn="1"/>
        </p:nvSpPr>
        <p:spPr>
          <a:xfrm>
            <a:off x="0" y="0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bakery shop with a door and a tree&#10;&#10;Description automatically generated">
            <a:extLst>
              <a:ext uri="{FF2B5EF4-FFF2-40B4-BE49-F238E27FC236}">
                <a16:creationId xmlns:a16="http://schemas.microsoft.com/office/drawing/2014/main" id="{F4CF7E56-4DB1-0EA3-4608-B60CC3123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2358B-4DCA-5DAB-ED69-5A88024D96E2}"/>
              </a:ext>
            </a:extLst>
          </p:cNvPr>
          <p:cNvSpPr txBox="1"/>
          <p:nvPr userDrawn="1"/>
        </p:nvSpPr>
        <p:spPr>
          <a:xfrm>
            <a:off x="0" y="0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kery shop with a green door&#10;&#10;Description automatically generated">
            <a:extLst>
              <a:ext uri="{FF2B5EF4-FFF2-40B4-BE49-F238E27FC236}">
                <a16:creationId xmlns:a16="http://schemas.microsoft.com/office/drawing/2014/main" id="{E53BD279-6971-0404-7B1A-F4825DD94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" y="0"/>
            <a:ext cx="121833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DFB76-BF8E-1C5E-99BB-E62DBAEE31FA}"/>
              </a:ext>
            </a:extLst>
          </p:cNvPr>
          <p:cNvSpPr txBox="1"/>
          <p:nvPr userDrawn="1"/>
        </p:nvSpPr>
        <p:spPr>
          <a:xfrm>
            <a:off x="1319135" y="1379095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bakery shop with a door and a tree&#10;&#10;Description automatically generated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22514" y="428405"/>
            <a:ext cx="11074875" cy="611368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2A482-6B65-80E3-ED3C-A0A324196177}"/>
              </a:ext>
            </a:extLst>
          </p:cNvPr>
          <p:cNvSpPr txBox="1"/>
          <p:nvPr userDrawn="1"/>
        </p:nvSpPr>
        <p:spPr>
          <a:xfrm>
            <a:off x="0" y="0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F38852-D93A-107D-6630-56E5EE4AEB82}"/>
              </a:ext>
            </a:extLst>
          </p:cNvPr>
          <p:cNvSpPr txBox="1"/>
          <p:nvPr userDrawn="1"/>
        </p:nvSpPr>
        <p:spPr>
          <a:xfrm>
            <a:off x="0" y="0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kery shop with a green door&#10;&#10;Description automatically generated">
            <a:extLst>
              <a:ext uri="{FF2B5EF4-FFF2-40B4-BE49-F238E27FC236}">
                <a16:creationId xmlns:a16="http://schemas.microsoft.com/office/drawing/2014/main" id="{E53BD279-6971-0404-7B1A-F4825DD94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" y="0"/>
            <a:ext cx="121833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3AB1C-276C-949A-5609-661B24C117E1}"/>
              </a:ext>
            </a:extLst>
          </p:cNvPr>
          <p:cNvSpPr txBox="1"/>
          <p:nvPr userDrawn="1"/>
        </p:nvSpPr>
        <p:spPr>
          <a:xfrm>
            <a:off x="1349114" y="1364105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4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teamKTUTS" TargetMode="Externa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 userDrawn="1"/>
        </p:nvSpPr>
        <p:spPr>
          <a:xfrm>
            <a:off x="2880780" y="1093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  <a:hlinkClick r:id="rId6"/>
              </a:rPr>
              <a:t>https://www.facebook.com/teamKTUTS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" y="10687656"/>
            <a:ext cx="1771856" cy="141741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317" y="2720291"/>
            <a:ext cx="2695765" cy="21565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 userDrawn="1"/>
        </p:nvSpPr>
        <p:spPr>
          <a:xfrm>
            <a:off x="2880780" y="1093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  <a:hlinkClick r:id="rId5"/>
              </a:rPr>
              <a:t>https://www.facebook.com/teamKTUTS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" y="10687656"/>
            <a:ext cx="1771856" cy="141741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317" y="2720291"/>
            <a:ext cx="2695765" cy="2156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78713-50C8-C513-2B15-911E74C17E8A}"/>
              </a:ext>
            </a:extLst>
          </p:cNvPr>
          <p:cNvSpPr txBox="1"/>
          <p:nvPr userDrawn="1"/>
        </p:nvSpPr>
        <p:spPr>
          <a:xfrm>
            <a:off x="0" y="0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KTUTS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15.sv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15.svg"/><Relationship Id="rId10" Type="http://schemas.openxmlformats.org/officeDocument/2006/relationships/image" Target="../media/image46.sv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grpSp>
        <p:nvGrpSpPr>
          <p:cNvPr id="15" name="Group 14"/>
          <p:cNvGrpSpPr/>
          <p:nvPr/>
        </p:nvGrpSpPr>
        <p:grpSpPr>
          <a:xfrm>
            <a:off x="494665" y="4045891"/>
            <a:ext cx="10008235" cy="1464330"/>
            <a:chOff x="975458" y="4624001"/>
            <a:chExt cx="11278870" cy="1464330"/>
          </a:xfrm>
        </p:grpSpPr>
        <p:sp>
          <p:nvSpPr>
            <p:cNvPr id="12" name="TextBox 11"/>
            <p:cNvSpPr txBox="1"/>
            <p:nvPr/>
          </p:nvSpPr>
          <p:spPr>
            <a:xfrm>
              <a:off x="1537433" y="4624001"/>
              <a:ext cx="1014031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8800" b="0" i="0" u="none" strike="noStrike" kern="1200" cap="none" spc="0" normalizeH="0" baseline="0" noProof="0">
                  <a:ln w="1397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16200000" rotWithShape="0">
                      <a:srgbClr val="FFFF00">
                        <a:alpha val="40000"/>
                      </a:srgbClr>
                    </a:outerShdw>
                  </a:effectLst>
                  <a:uLnTx/>
                  <a:uFillTx/>
                  <a:latin typeface="SVN-Hole Hearted" panose="020B0A06020104020203" charset="0"/>
                  <a:ea typeface="+mn-ea"/>
                  <a:cs typeface="SVN-Hole Hearted" panose="020B0A06020104020203" charset="0"/>
                </a:rPr>
                <a:t>CÓ HAI CHỮ SỐ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5458" y="4641781"/>
              <a:ext cx="1127887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8800" b="0" i="0" u="none" strike="noStrike" kern="1200" cap="none" spc="0" normalizeH="0" baseline="0" noProof="0">
                  <a:ln w="28575">
                    <a:solidFill>
                      <a:sysClr val="windowText" lastClr="000000"/>
                    </a:solidFill>
                  </a:ln>
                  <a:solidFill>
                    <a:srgbClr val="FF3399"/>
                  </a:solidFill>
                  <a:effectLst/>
                  <a:uLnTx/>
                  <a:uFillTx/>
                  <a:latin typeface="SVN-Hole Hearted" panose="020B0A06020104020203" charset="0"/>
                  <a:ea typeface="+mn-ea"/>
                  <a:cs typeface="SVN-Hole Hearted" panose="020B0A06020104020203" charset="0"/>
                </a:rPr>
                <a:t>CÓ HAI CHỮ SỐ </a:t>
              </a:r>
            </a:p>
          </p:txBody>
        </p:sp>
      </p:grpSp>
      <p:pic>
        <p:nvPicPr>
          <p:cNvPr id="11" name="Content Placeholder 8" descr="pngtree-bread-bakery-png-image_6546214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731" y="4141762"/>
            <a:ext cx="2973082" cy="2973082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5090141" y="5866376"/>
            <a:ext cx="2187790" cy="586879"/>
          </a:xfrm>
          <a:custGeom>
            <a:avLst/>
            <a:gdLst>
              <a:gd name="connsiteX0" fmla="*/ 0 w 4670322"/>
              <a:gd name="connsiteY0" fmla="*/ 336751 h 2020468"/>
              <a:gd name="connsiteX1" fmla="*/ 336751 w 4670322"/>
              <a:gd name="connsiteY1" fmla="*/ 0 h 2020468"/>
              <a:gd name="connsiteX2" fmla="*/ 4333571 w 4670322"/>
              <a:gd name="connsiteY2" fmla="*/ 0 h 2020468"/>
              <a:gd name="connsiteX3" fmla="*/ 4670322 w 4670322"/>
              <a:gd name="connsiteY3" fmla="*/ 336751 h 2020468"/>
              <a:gd name="connsiteX4" fmla="*/ 4670322 w 4670322"/>
              <a:gd name="connsiteY4" fmla="*/ 1683717 h 2020468"/>
              <a:gd name="connsiteX5" fmla="*/ 4333571 w 4670322"/>
              <a:gd name="connsiteY5" fmla="*/ 2020468 h 2020468"/>
              <a:gd name="connsiteX6" fmla="*/ 336751 w 4670322"/>
              <a:gd name="connsiteY6" fmla="*/ 2020468 h 2020468"/>
              <a:gd name="connsiteX7" fmla="*/ 0 w 4670322"/>
              <a:gd name="connsiteY7" fmla="*/ 1683717 h 2020468"/>
              <a:gd name="connsiteX8" fmla="*/ 0 w 4670322"/>
              <a:gd name="connsiteY8" fmla="*/ 336751 h 202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0322" h="2020468" fill="none" extrusionOk="0">
                <a:moveTo>
                  <a:pt x="0" y="336751"/>
                </a:moveTo>
                <a:cubicBezTo>
                  <a:pt x="1229" y="184033"/>
                  <a:pt x="161205" y="17514"/>
                  <a:pt x="336751" y="0"/>
                </a:cubicBezTo>
                <a:cubicBezTo>
                  <a:pt x="1644523" y="72427"/>
                  <a:pt x="2389436" y="61419"/>
                  <a:pt x="4333571" y="0"/>
                </a:cubicBezTo>
                <a:cubicBezTo>
                  <a:pt x="4516047" y="-24137"/>
                  <a:pt x="4641426" y="142029"/>
                  <a:pt x="4670322" y="336751"/>
                </a:cubicBezTo>
                <a:cubicBezTo>
                  <a:pt x="4745342" y="606586"/>
                  <a:pt x="4742599" y="1465935"/>
                  <a:pt x="4670322" y="1683717"/>
                </a:cubicBezTo>
                <a:cubicBezTo>
                  <a:pt x="4676987" y="1835874"/>
                  <a:pt x="4506231" y="2005534"/>
                  <a:pt x="4333571" y="2020468"/>
                </a:cubicBezTo>
                <a:cubicBezTo>
                  <a:pt x="2495998" y="2050295"/>
                  <a:pt x="2149784" y="1941162"/>
                  <a:pt x="336751" y="2020468"/>
                </a:cubicBezTo>
                <a:cubicBezTo>
                  <a:pt x="162590" y="2019132"/>
                  <a:pt x="-29981" y="1875628"/>
                  <a:pt x="0" y="1683717"/>
                </a:cubicBezTo>
                <a:cubicBezTo>
                  <a:pt x="19765" y="1195589"/>
                  <a:pt x="-4407" y="544371"/>
                  <a:pt x="0" y="336751"/>
                </a:cubicBezTo>
                <a:close/>
              </a:path>
              <a:path w="4670322" h="2020468" stroke="0" extrusionOk="0">
                <a:moveTo>
                  <a:pt x="0" y="336751"/>
                </a:moveTo>
                <a:cubicBezTo>
                  <a:pt x="29901" y="158920"/>
                  <a:pt x="153417" y="5516"/>
                  <a:pt x="336751" y="0"/>
                </a:cubicBezTo>
                <a:cubicBezTo>
                  <a:pt x="1296110" y="123000"/>
                  <a:pt x="2820155" y="-96860"/>
                  <a:pt x="4333571" y="0"/>
                </a:cubicBezTo>
                <a:cubicBezTo>
                  <a:pt x="4513322" y="-4749"/>
                  <a:pt x="4685036" y="121106"/>
                  <a:pt x="4670322" y="336751"/>
                </a:cubicBezTo>
                <a:cubicBezTo>
                  <a:pt x="4584307" y="695670"/>
                  <a:pt x="4683840" y="1531580"/>
                  <a:pt x="4670322" y="1683717"/>
                </a:cubicBezTo>
                <a:cubicBezTo>
                  <a:pt x="4660334" y="1873317"/>
                  <a:pt x="4489964" y="2015625"/>
                  <a:pt x="4333571" y="2020468"/>
                </a:cubicBezTo>
                <a:cubicBezTo>
                  <a:pt x="3723116" y="1859761"/>
                  <a:pt x="1763989" y="2060135"/>
                  <a:pt x="336751" y="2020468"/>
                </a:cubicBezTo>
                <a:cubicBezTo>
                  <a:pt x="143778" y="2019056"/>
                  <a:pt x="-20968" y="1860200"/>
                  <a:pt x="0" y="1683717"/>
                </a:cubicBezTo>
                <a:cubicBezTo>
                  <a:pt x="-15381" y="1487791"/>
                  <a:pt x="-64393" y="941180"/>
                  <a:pt x="0" y="336751"/>
                </a:cubicBezTo>
                <a:close/>
              </a:path>
            </a:pathLst>
          </a:custGeom>
          <a:solidFill>
            <a:srgbClr val="FFA3D1"/>
          </a:solidFill>
          <a:ln w="3810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D116A-72F9-557E-0210-D4F11112CCE1}"/>
              </a:ext>
            </a:extLst>
          </p:cNvPr>
          <p:cNvSpPr txBox="1"/>
          <p:nvPr/>
        </p:nvSpPr>
        <p:spPr>
          <a:xfrm>
            <a:off x="3691898" y="326088"/>
            <a:ext cx="4808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9600">
                <a:solidFill>
                  <a:schemeClr val="tx1"/>
                </a:solidFill>
                <a:latin typeface="#9Slide07 SVNStick A Round" panose="02000503000000000000" pitchFamily="2" charset="0"/>
              </a:rPr>
              <a:t>TOÁN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AAB2EDB-105E-7C30-041A-CDA2776D3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18333">
            <a:off x="8516306" y="2082656"/>
            <a:ext cx="3775057" cy="464660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01A15FC-8206-D868-22FA-F511F3E08F3E}"/>
              </a:ext>
            </a:extLst>
          </p:cNvPr>
          <p:cNvGrpSpPr/>
          <p:nvPr/>
        </p:nvGrpSpPr>
        <p:grpSpPr>
          <a:xfrm>
            <a:off x="-359775" y="2820976"/>
            <a:ext cx="7934007" cy="1467893"/>
            <a:chOff x="-1949955" y="2918777"/>
            <a:chExt cx="9777113" cy="1467893"/>
          </a:xfrm>
        </p:grpSpPr>
        <p:sp>
          <p:nvSpPr>
            <p:cNvPr id="21" name="TextBox 20"/>
            <p:cNvSpPr txBox="1"/>
            <p:nvPr/>
          </p:nvSpPr>
          <p:spPr>
            <a:xfrm>
              <a:off x="-1584820" y="2918777"/>
              <a:ext cx="904684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8800">
                  <a:ln w="139700">
                    <a:solidFill>
                      <a:schemeClr val="bg1"/>
                    </a:solidFill>
                  </a:ln>
                  <a:effectLst>
                    <a:outerShdw blurRad="50800" dist="38100" dir="16200000" rotWithShape="0">
                      <a:srgbClr val="FFFF00">
                        <a:alpha val="40000"/>
                      </a:srgbClr>
                    </a:outerShdw>
                  </a:effectLst>
                  <a:latin typeface="SVN-Hole Hearted" panose="020B0A06020104020203" charset="0"/>
                  <a:cs typeface="SVN-Hole Hearted" panose="020B0A06020104020203" charset="0"/>
                </a:rPr>
                <a:t>NHÂN VỚI SỐ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A058A0-AE4B-A6A8-D393-BC492433B845}"/>
                </a:ext>
              </a:extLst>
            </p:cNvPr>
            <p:cNvSpPr txBox="1"/>
            <p:nvPr/>
          </p:nvSpPr>
          <p:spPr>
            <a:xfrm>
              <a:off x="-1949955" y="2940120"/>
              <a:ext cx="9777113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8800">
                  <a:ln w="28575">
                    <a:solidFill>
                      <a:sysClr val="windowText" lastClr="000000"/>
                    </a:solidFill>
                  </a:ln>
                  <a:solidFill>
                    <a:srgbClr val="FFA3D1"/>
                  </a:solidFill>
                  <a:latin typeface="SVN-Hole Hearted" panose="020B0A06020104020203" charset="0"/>
                  <a:cs typeface="SVN-Hole Hearted" panose="020B0A06020104020203" charset="0"/>
                </a:rPr>
                <a:t>NHÂN VỚI SỐ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71432" y="276142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471420" y="4857115"/>
            <a:ext cx="1599565" cy="866140"/>
          </a:xfrm>
          <a:prstGeom prst="rect">
            <a:avLst/>
          </a:prstGeom>
          <a:solidFill>
            <a:schemeClr val="accent5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2579370" y="4009390"/>
            <a:ext cx="1491615" cy="725805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2566349" y="3284220"/>
            <a:ext cx="1504001" cy="603250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44525" y="539115"/>
            <a:ext cx="8312150" cy="887730"/>
            <a:chOff x="1015" y="849"/>
            <a:chExt cx="13090" cy="1398"/>
          </a:xfrm>
        </p:grpSpPr>
        <p:pic>
          <p:nvPicPr>
            <p:cNvPr id="3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15" y="849"/>
              <a:ext cx="1324" cy="1399"/>
            </a:xfrm>
            <a:prstGeom prst="rect">
              <a:avLst/>
            </a:prstGeom>
          </p:spPr>
        </p:pic>
        <p:sp>
          <p:nvSpPr>
            <p:cNvPr id="12" name="Text Box 66"/>
            <p:cNvSpPr txBox="1">
              <a:spLocks noChangeArrowheads="1"/>
            </p:cNvSpPr>
            <p:nvPr/>
          </p:nvSpPr>
          <p:spPr bwMode="auto">
            <a:xfrm>
              <a:off x="2585" y="849"/>
              <a:ext cx="1152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rồi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31291" y="483235"/>
            <a:ext cx="3783330" cy="768350"/>
            <a:chOff x="11674" y="761"/>
            <a:chExt cx="8584" cy="1210"/>
          </a:xfrm>
        </p:grpSpPr>
        <p:sp>
          <p:nvSpPr>
            <p:cNvPr id="7" name="Rectangle 6"/>
            <p:cNvSpPr/>
            <p:nvPr/>
          </p:nvSpPr>
          <p:spPr>
            <a:xfrm>
              <a:off x="11674" y="849"/>
              <a:ext cx="8584" cy="1005"/>
            </a:xfrm>
            <a:prstGeom prst="rect">
              <a:avLst/>
            </a:prstGeom>
            <a:noFill/>
            <a:ln w="38100" cmpd="thickThin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12501" y="761"/>
              <a:ext cx="6643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6 × </a:t>
              </a:r>
              <a:r>
                <a:rPr lang="vi-VN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= ?         </a:t>
              </a:r>
            </a:p>
          </p:txBody>
        </p:sp>
      </p:grpSp>
      <p:sp>
        <p:nvSpPr>
          <p:cNvPr id="14" name="Rectangle 1"/>
          <p:cNvSpPr/>
          <p:nvPr/>
        </p:nvSpPr>
        <p:spPr>
          <a:xfrm>
            <a:off x="3042997" y="1177109"/>
            <a:ext cx="944880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15" name="Rectangle 2"/>
          <p:cNvSpPr/>
          <p:nvPr/>
        </p:nvSpPr>
        <p:spPr>
          <a:xfrm>
            <a:off x="2489092" y="172407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endParaRPr lang="en-US" sz="4800" dirty="0"/>
          </a:p>
        </p:txBody>
      </p:sp>
      <p:sp>
        <p:nvSpPr>
          <p:cNvPr id="18" name="Line 95"/>
          <p:cNvSpPr>
            <a:spLocks noChangeShapeType="1"/>
          </p:cNvSpPr>
          <p:nvPr/>
        </p:nvSpPr>
        <p:spPr bwMode="auto">
          <a:xfrm>
            <a:off x="2886711" y="3018835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Rectangle 20"/>
          <p:cNvSpPr/>
          <p:nvPr/>
        </p:nvSpPr>
        <p:spPr>
          <a:xfrm>
            <a:off x="3428110" y="2078477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42717" y="307747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 flipH="1">
            <a:off x="2798761" y="3069586"/>
            <a:ext cx="1029856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040478" y="2084863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98271" y="3838968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524189" y="3846292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998497" y="4805466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489485" y="480580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0" name="Rectangle 47"/>
          <p:cNvSpPr/>
          <p:nvPr/>
        </p:nvSpPr>
        <p:spPr>
          <a:xfrm>
            <a:off x="3506497" y="4804831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5" name="Line 95"/>
          <p:cNvSpPr>
            <a:spLocks noChangeShapeType="1"/>
          </p:cNvSpPr>
          <p:nvPr/>
        </p:nvSpPr>
        <p:spPr bwMode="auto">
          <a:xfrm>
            <a:off x="2621281" y="4732700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67021" y="2613982"/>
            <a:ext cx="4201708" cy="724830"/>
          </a:xfrm>
          <a:prstGeom prst="rect">
            <a:avLst/>
          </a:prstGeom>
        </p:spPr>
      </p:pic>
      <p:sp>
        <p:nvSpPr>
          <p:cNvPr id="22" name="Rectangle 17"/>
          <p:cNvSpPr/>
          <p:nvPr/>
        </p:nvSpPr>
        <p:spPr>
          <a:xfrm>
            <a:off x="5660228" y="2637830"/>
            <a:ext cx="3373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Tích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riêng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4016534" y="2898937"/>
            <a:ext cx="1343139" cy="7704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5937" y="3591928"/>
            <a:ext cx="4201708" cy="724830"/>
          </a:xfrm>
          <a:prstGeom prst="rect">
            <a:avLst/>
          </a:prstGeom>
        </p:spPr>
      </p:pic>
      <p:sp>
        <p:nvSpPr>
          <p:cNvPr id="34" name="Rectangle 21"/>
          <p:cNvSpPr/>
          <p:nvPr/>
        </p:nvSpPr>
        <p:spPr>
          <a:xfrm>
            <a:off x="5439144" y="3615776"/>
            <a:ext cx="3373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Tích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riêng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3600" b="1" cap="none" spc="0" dirty="0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3795450" y="3876883"/>
            <a:ext cx="1343139" cy="770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09405" y="4519017"/>
            <a:ext cx="2118924" cy="724830"/>
          </a:xfrm>
          <a:prstGeom prst="rect">
            <a:avLst/>
          </a:prstGeom>
        </p:spPr>
      </p:pic>
      <p:sp>
        <p:nvSpPr>
          <p:cNvPr id="37" name="Rectangle 28"/>
          <p:cNvSpPr/>
          <p:nvPr/>
        </p:nvSpPr>
        <p:spPr>
          <a:xfrm>
            <a:off x="5508666" y="452803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Tích</a:t>
            </a:r>
            <a:endParaRPr lang="en-US" sz="3600" b="1" cap="none" spc="0" dirty="0">
              <a:ln w="0"/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3915763" y="4763332"/>
            <a:ext cx="1343139" cy="7704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55" l="3375" r="9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42" y="2705867"/>
            <a:ext cx="4788000" cy="4515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8" grpId="0" bldLvl="0" animBg="1"/>
      <p:bldP spid="8" grpId="1" animBg="1"/>
      <p:bldP spid="22" grpId="0"/>
      <p:bldP spid="22" grpId="1"/>
      <p:bldP spid="34" grpId="0"/>
      <p:bldP spid="34" grpId="1"/>
      <p:bldP spid="37" grpId="0"/>
      <p:bldP spid="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71432" y="276142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3042920" y="3918585"/>
            <a:ext cx="473710" cy="808355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44525" y="539115"/>
            <a:ext cx="8312150" cy="887730"/>
            <a:chOff x="1015" y="849"/>
            <a:chExt cx="13090" cy="1398"/>
          </a:xfrm>
        </p:grpSpPr>
        <p:pic>
          <p:nvPicPr>
            <p:cNvPr id="3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15" y="849"/>
              <a:ext cx="1324" cy="1399"/>
            </a:xfrm>
            <a:prstGeom prst="rect">
              <a:avLst/>
            </a:prstGeom>
          </p:spPr>
        </p:pic>
        <p:sp>
          <p:nvSpPr>
            <p:cNvPr id="12" name="Text Box 66"/>
            <p:cNvSpPr txBox="1">
              <a:spLocks noChangeArrowheads="1"/>
            </p:cNvSpPr>
            <p:nvPr/>
          </p:nvSpPr>
          <p:spPr bwMode="auto">
            <a:xfrm>
              <a:off x="2585" y="849"/>
              <a:ext cx="1152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rồi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31291" y="483235"/>
            <a:ext cx="3783330" cy="768350"/>
            <a:chOff x="11674" y="761"/>
            <a:chExt cx="8584" cy="1210"/>
          </a:xfrm>
        </p:grpSpPr>
        <p:sp>
          <p:nvSpPr>
            <p:cNvPr id="7" name="Rectangle 6"/>
            <p:cNvSpPr/>
            <p:nvPr/>
          </p:nvSpPr>
          <p:spPr>
            <a:xfrm>
              <a:off x="11674" y="849"/>
              <a:ext cx="8584" cy="1005"/>
            </a:xfrm>
            <a:prstGeom prst="rect">
              <a:avLst/>
            </a:prstGeom>
            <a:noFill/>
            <a:ln w="38100" cmpd="thickThin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12296" y="761"/>
              <a:ext cx="6848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6 × </a:t>
              </a:r>
              <a:r>
                <a:rPr lang="vi-VN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= ?         </a:t>
              </a:r>
            </a:p>
          </p:txBody>
        </p:sp>
      </p:grpSp>
      <p:sp>
        <p:nvSpPr>
          <p:cNvPr id="14" name="Rectangle 1"/>
          <p:cNvSpPr/>
          <p:nvPr/>
        </p:nvSpPr>
        <p:spPr>
          <a:xfrm>
            <a:off x="3042997" y="1177109"/>
            <a:ext cx="944880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15" name="Rectangle 2"/>
          <p:cNvSpPr/>
          <p:nvPr/>
        </p:nvSpPr>
        <p:spPr>
          <a:xfrm>
            <a:off x="2489092" y="172407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endParaRPr lang="en-US" sz="4800" dirty="0"/>
          </a:p>
        </p:txBody>
      </p:sp>
      <p:sp>
        <p:nvSpPr>
          <p:cNvPr id="18" name="Line 95"/>
          <p:cNvSpPr>
            <a:spLocks noChangeShapeType="1"/>
          </p:cNvSpPr>
          <p:nvPr/>
        </p:nvSpPr>
        <p:spPr bwMode="auto">
          <a:xfrm>
            <a:off x="2886711" y="3018835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Rectangle 20"/>
          <p:cNvSpPr/>
          <p:nvPr/>
        </p:nvSpPr>
        <p:spPr>
          <a:xfrm>
            <a:off x="3428110" y="2078477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42717" y="307747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 flipH="1">
            <a:off x="2798761" y="3069586"/>
            <a:ext cx="1029856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040478" y="2084863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86471" y="3854133"/>
            <a:ext cx="563880" cy="10147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524189" y="3846292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435369" y="3069156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998497" y="4805466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489485" y="480580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0" name="Rectangle 47"/>
          <p:cNvSpPr/>
          <p:nvPr/>
        </p:nvSpPr>
        <p:spPr>
          <a:xfrm>
            <a:off x="3506497" y="4804831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5" name="Line 95"/>
          <p:cNvSpPr>
            <a:spLocks noChangeShapeType="1"/>
          </p:cNvSpPr>
          <p:nvPr/>
        </p:nvSpPr>
        <p:spPr bwMode="auto">
          <a:xfrm>
            <a:off x="2621281" y="4732700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6" name="Speech Bubble: Oval 7"/>
          <p:cNvSpPr/>
          <p:nvPr/>
        </p:nvSpPr>
        <p:spPr>
          <a:xfrm>
            <a:off x="4975860" y="1631094"/>
            <a:ext cx="4852035" cy="1677892"/>
          </a:xfrm>
          <a:prstGeom prst="wedgeEllipseCallout">
            <a:avLst>
              <a:gd name="adj1" fmla="val 61157"/>
              <a:gd name="adj2" fmla="val 54135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tích riêng thứ hai, tại sao lại viết chữ số 6 ở hàng chục?</a:t>
            </a:r>
          </a:p>
        </p:txBody>
      </p:sp>
      <p:sp>
        <p:nvSpPr>
          <p:cNvPr id="17" name="Freeform 20"/>
          <p:cNvSpPr/>
          <p:nvPr/>
        </p:nvSpPr>
        <p:spPr>
          <a:xfrm>
            <a:off x="10441305" y="3428999"/>
            <a:ext cx="1750695" cy="3208655"/>
          </a:xfrm>
          <a:custGeom>
            <a:avLst/>
            <a:gdLst/>
            <a:ahLst/>
            <a:cxnLst/>
            <a:rect l="l" t="t" r="r" b="b"/>
            <a:pathLst>
              <a:path w="1399501" h="2377531">
                <a:moveTo>
                  <a:pt x="0" y="0"/>
                </a:moveTo>
                <a:lnTo>
                  <a:pt x="1399501" y="0"/>
                </a:lnTo>
                <a:lnTo>
                  <a:pt x="1399501" y="2377531"/>
                </a:lnTo>
                <a:lnTo>
                  <a:pt x="0" y="237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5"/>
          <p:cNvSpPr/>
          <p:nvPr/>
        </p:nvSpPr>
        <p:spPr>
          <a:xfrm>
            <a:off x="4270954" y="3561080"/>
            <a:ext cx="5977312" cy="2211070"/>
          </a:xfrm>
          <a:prstGeom prst="wedgeRoundRectCallout">
            <a:avLst>
              <a:gd name="adj1" fmla="val 58545"/>
              <a:gd name="adj2" fmla="val -196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× 10 = 160 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Thay vì viết đầy đủ là 160 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Viết ngắn gọn: 6 ở hàng chục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16 chục tức là 160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6" grpId="0" animBg="1"/>
      <p:bldP spid="16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30182" y="382187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s 32"/>
          <p:cNvSpPr/>
          <p:nvPr/>
        </p:nvSpPr>
        <p:spPr>
          <a:xfrm>
            <a:off x="10131425" y="2720975"/>
            <a:ext cx="508635" cy="1448435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346" y="539314"/>
            <a:ext cx="840812" cy="888573"/>
          </a:xfrm>
          <a:prstGeom prst="rect">
            <a:avLst/>
          </a:prstGeom>
        </p:spPr>
      </p:pic>
      <p:sp>
        <p:nvSpPr>
          <p:cNvPr id="16" name="Speech Bubble: Oval 7"/>
          <p:cNvSpPr/>
          <p:nvPr/>
        </p:nvSpPr>
        <p:spPr>
          <a:xfrm>
            <a:off x="2828924" y="1428115"/>
            <a:ext cx="5685155" cy="1985645"/>
          </a:xfrm>
          <a:prstGeom prst="wedgeEllipseCallout">
            <a:avLst>
              <a:gd name="adj1" fmla="val -62887"/>
              <a:gd name="adj2" fmla="val 56587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nhân với số có hai chữ số ta lưu ý gì?</a:t>
            </a: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2664460" y="3601720"/>
            <a:ext cx="6862445" cy="2985135"/>
          </a:xfrm>
          <a:prstGeom prst="wedgeRoundRectCallout">
            <a:avLst>
              <a:gd name="adj1" fmla="val -57994"/>
              <a:gd name="adj2" fmla="val 92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Khi thực hiện phép nhân với số có hai chữ số, cần lưu ý</a:t>
            </a:r>
            <a:r>
              <a:rPr lang="vi-VN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Nhân lần lượt từ </a:t>
            </a:r>
            <a:r>
              <a:rPr lang="vi-VN" altLang="en-US" sz="28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phải sang trái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Khi nhân để có tích riêng thứ hai: chữ số đầu tiên </a:t>
            </a:r>
            <a:r>
              <a:rPr lang="en-US" sz="28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viết ở hàng chục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Thường xuyên lưu ý “có nhớ”.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655" l="3375" r="9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6260" y="2124075"/>
            <a:ext cx="3985260" cy="45161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77705" y="687070"/>
            <a:ext cx="1654810" cy="4643120"/>
            <a:chOff x="13233" y="1388"/>
            <a:chExt cx="2606" cy="7312"/>
          </a:xfrm>
        </p:grpSpPr>
        <p:sp>
          <p:nvSpPr>
            <p:cNvPr id="14" name="Rectangle 1"/>
            <p:cNvSpPr/>
            <p:nvPr/>
          </p:nvSpPr>
          <p:spPr>
            <a:xfrm>
              <a:off x="14105" y="1388"/>
              <a:ext cx="1488" cy="30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</a:p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</a:p>
          </p:txBody>
        </p:sp>
        <p:sp>
          <p:nvSpPr>
            <p:cNvPr id="15" name="Rectangle 2"/>
            <p:cNvSpPr/>
            <p:nvPr/>
          </p:nvSpPr>
          <p:spPr>
            <a:xfrm>
              <a:off x="13233" y="2249"/>
              <a:ext cx="773" cy="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800" b="1" dirty="0">
                  <a:latin typeface="Times New Roman" panose="02020603050405020304" charset="0"/>
                  <a:cs typeface="Times New Roman" panose="02020603050405020304" charset="0"/>
                </a:rPr>
                <a:t>×</a:t>
              </a:r>
              <a:endParaRPr lang="en-US" sz="4800" dirty="0"/>
            </a:p>
          </p:txBody>
        </p:sp>
        <p:sp>
          <p:nvSpPr>
            <p:cNvPr id="18" name="Line 95"/>
            <p:cNvSpPr>
              <a:spLocks noChangeShapeType="1"/>
            </p:cNvSpPr>
            <p:nvPr/>
          </p:nvSpPr>
          <p:spPr bwMode="auto">
            <a:xfrm>
              <a:off x="13859" y="4288"/>
              <a:ext cx="1980" cy="0"/>
            </a:xfrm>
            <a:prstGeom prst="line">
              <a:avLst/>
            </a:prstGeom>
            <a:noFill/>
            <a:ln w="603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735" y="4380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3720" y="4368"/>
              <a:ext cx="1622" cy="15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035" y="5580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288" y="5591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035" y="7102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233" y="7102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  <p:sp>
          <p:nvSpPr>
            <p:cNvPr id="20" name="Rectangle 47"/>
            <p:cNvSpPr/>
            <p:nvPr/>
          </p:nvSpPr>
          <p:spPr>
            <a:xfrm>
              <a:off x="14835" y="7101"/>
              <a:ext cx="888" cy="15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6000" b="1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  <p:sp>
          <p:nvSpPr>
            <p:cNvPr id="25" name="Line 95"/>
            <p:cNvSpPr>
              <a:spLocks noChangeShapeType="1"/>
            </p:cNvSpPr>
            <p:nvPr/>
          </p:nvSpPr>
          <p:spPr bwMode="auto">
            <a:xfrm>
              <a:off x="13441" y="6987"/>
              <a:ext cx="1980" cy="0"/>
            </a:xfrm>
            <a:prstGeom prst="line">
              <a:avLst/>
            </a:prstGeom>
            <a:noFill/>
            <a:ln w="603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16" grpId="0" bldLvl="0" animBg="1"/>
      <p:bldP spid="16" grpId="1" animBg="1"/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bakery shop with a door and a tree&#10;&#10;Description automatically generated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47767" y="-100934"/>
            <a:ext cx="9065343" cy="6957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7358" y="1613535"/>
            <a:ext cx="6648062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1500" b="0" i="0" u="none" strike="noStrike" kern="1200" cap="none" spc="300" normalizeH="0" baseline="0" noProof="0">
                <a:ln w="82550">
                  <a:solidFill>
                    <a:srgbClr val="FF33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thực hành</a:t>
            </a:r>
          </a:p>
        </p:txBody>
      </p:sp>
      <p:pic>
        <p:nvPicPr>
          <p:cNvPr id="2" name="Hình ảnh 11">
            <a:extLst>
              <a:ext uri="{FF2B5EF4-FFF2-40B4-BE49-F238E27FC236}">
                <a16:creationId xmlns:a16="http://schemas.microsoft.com/office/drawing/2014/main" id="{6656AF09-FE21-9F5B-361A-26944B23CF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1363" b="10040"/>
          <a:stretch/>
        </p:blipFill>
        <p:spPr>
          <a:xfrm>
            <a:off x="105176" y="0"/>
            <a:ext cx="5381224" cy="706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6A9FD3-0E32-2A03-0315-6FBA22D4F194}"/>
              </a:ext>
            </a:extLst>
          </p:cNvPr>
          <p:cNvGrpSpPr/>
          <p:nvPr/>
        </p:nvGrpSpPr>
        <p:grpSpPr>
          <a:xfrm>
            <a:off x="1186069" y="326088"/>
            <a:ext cx="10051773" cy="1569660"/>
            <a:chOff x="1186069" y="326088"/>
            <a:chExt cx="10051773" cy="15696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BEA714-4F88-1A26-3A7B-7B72DFDDC538}"/>
                </a:ext>
              </a:extLst>
            </p:cNvPr>
            <p:cNvSpPr txBox="1"/>
            <p:nvPr/>
          </p:nvSpPr>
          <p:spPr>
            <a:xfrm>
              <a:off x="1258957" y="326088"/>
              <a:ext cx="99788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600">
                  <a:solidFill>
                    <a:schemeClr val="tx1"/>
                  </a:solidFill>
                  <a:latin typeface="#9Slide07 SVNStick A Round" panose="02000503000000000000" pitchFamily="2" charset="0"/>
                </a:rPr>
                <a:t>CÙNG LÀM BÁNH NHA</a:t>
              </a:r>
              <a:endParaRPr lang="vi-VN" altLang="en-US" sz="9600">
                <a:solidFill>
                  <a:schemeClr val="tx1"/>
                </a:solidFill>
                <a:latin typeface="#9Slide07 SVNStick A Round" panose="02000503000000000000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827042-95FF-FDC6-1C03-1F8ED056796C}"/>
                </a:ext>
              </a:extLst>
            </p:cNvPr>
            <p:cNvSpPr txBox="1"/>
            <p:nvPr/>
          </p:nvSpPr>
          <p:spPr>
            <a:xfrm>
              <a:off x="1186069" y="326088"/>
              <a:ext cx="99788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600">
                  <a:solidFill>
                    <a:srgbClr val="FFA3D1"/>
                  </a:solidFill>
                  <a:latin typeface="#9Slide07 SVNStick A Round" panose="02000503000000000000" pitchFamily="2" charset="0"/>
                </a:rPr>
                <a:t>CÙNG LÀM BÁNH NHA</a:t>
              </a:r>
              <a:endParaRPr lang="vi-VN" altLang="en-US" sz="9600">
                <a:solidFill>
                  <a:srgbClr val="FFA3D1"/>
                </a:solidFill>
                <a:latin typeface="#9Slide07 SVNStick A Round" panose="02000503000000000000" pitchFamily="2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95A5153-84F9-A460-CE76-87FDB492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7997" y="2966144"/>
            <a:ext cx="4086288" cy="39922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9F14365-C7DC-575E-646F-87B5002AB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8054" y="3094134"/>
            <a:ext cx="3102519" cy="38642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5245C34-FBAB-0933-74A3-EB41C488C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358" y="3121935"/>
            <a:ext cx="3928060" cy="38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/>
          <p:nvPr/>
        </p:nvSpPr>
        <p:spPr>
          <a:xfrm flipH="1">
            <a:off x="869950" y="1739900"/>
            <a:ext cx="3792220" cy="706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altLang="en-US" sz="4000" b="1">
              <a:solidFill>
                <a:srgbClr val="DE0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34297" y="383457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476" y="496769"/>
            <a:ext cx="840812" cy="888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950720" y="539115"/>
            <a:ext cx="8679179" cy="706755"/>
          </a:xfrm>
          <a:custGeom>
            <a:avLst/>
            <a:gdLst>
              <a:gd name="connsiteX0" fmla="*/ 0 w 8679179"/>
              <a:gd name="connsiteY0" fmla="*/ 0 h 706755"/>
              <a:gd name="connsiteX1" fmla="*/ 494046 w 8679179"/>
              <a:gd name="connsiteY1" fmla="*/ 0 h 706755"/>
              <a:gd name="connsiteX2" fmla="*/ 1074883 w 8679179"/>
              <a:gd name="connsiteY2" fmla="*/ 0 h 706755"/>
              <a:gd name="connsiteX3" fmla="*/ 1655720 w 8679179"/>
              <a:gd name="connsiteY3" fmla="*/ 0 h 706755"/>
              <a:gd name="connsiteX4" fmla="*/ 2236558 w 8679179"/>
              <a:gd name="connsiteY4" fmla="*/ 0 h 706755"/>
              <a:gd name="connsiteX5" fmla="*/ 2990979 w 8679179"/>
              <a:gd name="connsiteY5" fmla="*/ 0 h 706755"/>
              <a:gd name="connsiteX6" fmla="*/ 3745400 w 8679179"/>
              <a:gd name="connsiteY6" fmla="*/ 0 h 706755"/>
              <a:gd name="connsiteX7" fmla="*/ 4499820 w 8679179"/>
              <a:gd name="connsiteY7" fmla="*/ 0 h 706755"/>
              <a:gd name="connsiteX8" fmla="*/ 5341033 w 8679179"/>
              <a:gd name="connsiteY8" fmla="*/ 0 h 706755"/>
              <a:gd name="connsiteX9" fmla="*/ 5748287 w 8679179"/>
              <a:gd name="connsiteY9" fmla="*/ 0 h 706755"/>
              <a:gd name="connsiteX10" fmla="*/ 6155541 w 8679179"/>
              <a:gd name="connsiteY10" fmla="*/ 0 h 706755"/>
              <a:gd name="connsiteX11" fmla="*/ 6823170 w 8679179"/>
              <a:gd name="connsiteY11" fmla="*/ 0 h 706755"/>
              <a:gd name="connsiteX12" fmla="*/ 7664383 w 8679179"/>
              <a:gd name="connsiteY12" fmla="*/ 0 h 706755"/>
              <a:gd name="connsiteX13" fmla="*/ 8071636 w 8679179"/>
              <a:gd name="connsiteY13" fmla="*/ 0 h 706755"/>
              <a:gd name="connsiteX14" fmla="*/ 8679179 w 8679179"/>
              <a:gd name="connsiteY14" fmla="*/ 0 h 706755"/>
              <a:gd name="connsiteX15" fmla="*/ 8679179 w 8679179"/>
              <a:gd name="connsiteY15" fmla="*/ 339242 h 706755"/>
              <a:gd name="connsiteX16" fmla="*/ 8679179 w 8679179"/>
              <a:gd name="connsiteY16" fmla="*/ 706755 h 706755"/>
              <a:gd name="connsiteX17" fmla="*/ 8271925 w 8679179"/>
              <a:gd name="connsiteY17" fmla="*/ 706755 h 706755"/>
              <a:gd name="connsiteX18" fmla="*/ 7604296 w 8679179"/>
              <a:gd name="connsiteY18" fmla="*/ 706755 h 706755"/>
              <a:gd name="connsiteX19" fmla="*/ 7023459 w 8679179"/>
              <a:gd name="connsiteY19" fmla="*/ 706755 h 706755"/>
              <a:gd name="connsiteX20" fmla="*/ 6355830 w 8679179"/>
              <a:gd name="connsiteY20" fmla="*/ 706755 h 706755"/>
              <a:gd name="connsiteX21" fmla="*/ 5601409 w 8679179"/>
              <a:gd name="connsiteY21" fmla="*/ 706755 h 706755"/>
              <a:gd name="connsiteX22" fmla="*/ 5107363 w 8679179"/>
              <a:gd name="connsiteY22" fmla="*/ 706755 h 706755"/>
              <a:gd name="connsiteX23" fmla="*/ 4439734 w 8679179"/>
              <a:gd name="connsiteY23" fmla="*/ 706755 h 706755"/>
              <a:gd name="connsiteX24" fmla="*/ 3598521 w 8679179"/>
              <a:gd name="connsiteY24" fmla="*/ 706755 h 706755"/>
              <a:gd name="connsiteX25" fmla="*/ 3104476 w 8679179"/>
              <a:gd name="connsiteY25" fmla="*/ 706755 h 706755"/>
              <a:gd name="connsiteX26" fmla="*/ 2523638 w 8679179"/>
              <a:gd name="connsiteY26" fmla="*/ 706755 h 706755"/>
              <a:gd name="connsiteX27" fmla="*/ 1942801 w 8679179"/>
              <a:gd name="connsiteY27" fmla="*/ 706755 h 706755"/>
              <a:gd name="connsiteX28" fmla="*/ 1448755 w 8679179"/>
              <a:gd name="connsiteY28" fmla="*/ 706755 h 706755"/>
              <a:gd name="connsiteX29" fmla="*/ 781126 w 8679179"/>
              <a:gd name="connsiteY29" fmla="*/ 706755 h 706755"/>
              <a:gd name="connsiteX30" fmla="*/ 0 w 8679179"/>
              <a:gd name="connsiteY30" fmla="*/ 706755 h 706755"/>
              <a:gd name="connsiteX31" fmla="*/ 0 w 8679179"/>
              <a:gd name="connsiteY31" fmla="*/ 360445 h 706755"/>
              <a:gd name="connsiteX32" fmla="*/ 0 w 8679179"/>
              <a:gd name="connsiteY32" fmla="*/ 0 h 70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9179" h="706755" fill="none" extrusionOk="0">
                <a:moveTo>
                  <a:pt x="0" y="0"/>
                </a:moveTo>
                <a:cubicBezTo>
                  <a:pt x="189549" y="-4722"/>
                  <a:pt x="311115" y="23237"/>
                  <a:pt x="494046" y="0"/>
                </a:cubicBezTo>
                <a:cubicBezTo>
                  <a:pt x="676977" y="-23237"/>
                  <a:pt x="921629" y="9321"/>
                  <a:pt x="1074883" y="0"/>
                </a:cubicBezTo>
                <a:cubicBezTo>
                  <a:pt x="1228137" y="-9321"/>
                  <a:pt x="1426992" y="-28426"/>
                  <a:pt x="1655720" y="0"/>
                </a:cubicBezTo>
                <a:cubicBezTo>
                  <a:pt x="1884448" y="28426"/>
                  <a:pt x="2066434" y="23252"/>
                  <a:pt x="2236558" y="0"/>
                </a:cubicBezTo>
                <a:cubicBezTo>
                  <a:pt x="2406682" y="-23252"/>
                  <a:pt x="2713942" y="18123"/>
                  <a:pt x="2990979" y="0"/>
                </a:cubicBezTo>
                <a:cubicBezTo>
                  <a:pt x="3268016" y="-18123"/>
                  <a:pt x="3444461" y="28033"/>
                  <a:pt x="3745400" y="0"/>
                </a:cubicBezTo>
                <a:cubicBezTo>
                  <a:pt x="4046339" y="-28033"/>
                  <a:pt x="4338104" y="3054"/>
                  <a:pt x="4499820" y="0"/>
                </a:cubicBezTo>
                <a:cubicBezTo>
                  <a:pt x="4661536" y="-3054"/>
                  <a:pt x="4943180" y="23135"/>
                  <a:pt x="5341033" y="0"/>
                </a:cubicBezTo>
                <a:cubicBezTo>
                  <a:pt x="5738886" y="-23135"/>
                  <a:pt x="5632627" y="-10601"/>
                  <a:pt x="5748287" y="0"/>
                </a:cubicBezTo>
                <a:cubicBezTo>
                  <a:pt x="5863947" y="10601"/>
                  <a:pt x="5968325" y="8781"/>
                  <a:pt x="6155541" y="0"/>
                </a:cubicBezTo>
                <a:cubicBezTo>
                  <a:pt x="6342757" y="-8781"/>
                  <a:pt x="6657000" y="22540"/>
                  <a:pt x="6823170" y="0"/>
                </a:cubicBezTo>
                <a:cubicBezTo>
                  <a:pt x="6989340" y="-22540"/>
                  <a:pt x="7385351" y="-37105"/>
                  <a:pt x="7664383" y="0"/>
                </a:cubicBezTo>
                <a:cubicBezTo>
                  <a:pt x="7943415" y="37105"/>
                  <a:pt x="7883263" y="15160"/>
                  <a:pt x="8071636" y="0"/>
                </a:cubicBezTo>
                <a:cubicBezTo>
                  <a:pt x="8260009" y="-15160"/>
                  <a:pt x="8471973" y="20438"/>
                  <a:pt x="8679179" y="0"/>
                </a:cubicBezTo>
                <a:cubicBezTo>
                  <a:pt x="8690657" y="146488"/>
                  <a:pt x="8666783" y="199919"/>
                  <a:pt x="8679179" y="339242"/>
                </a:cubicBezTo>
                <a:cubicBezTo>
                  <a:pt x="8691575" y="478565"/>
                  <a:pt x="8687274" y="527806"/>
                  <a:pt x="8679179" y="706755"/>
                </a:cubicBezTo>
                <a:cubicBezTo>
                  <a:pt x="8479340" y="703906"/>
                  <a:pt x="8364553" y="692694"/>
                  <a:pt x="8271925" y="706755"/>
                </a:cubicBezTo>
                <a:cubicBezTo>
                  <a:pt x="8179297" y="720816"/>
                  <a:pt x="7893141" y="703267"/>
                  <a:pt x="7604296" y="706755"/>
                </a:cubicBezTo>
                <a:cubicBezTo>
                  <a:pt x="7315451" y="710243"/>
                  <a:pt x="7183354" y="718000"/>
                  <a:pt x="7023459" y="706755"/>
                </a:cubicBezTo>
                <a:cubicBezTo>
                  <a:pt x="6863564" y="695510"/>
                  <a:pt x="6538115" y="724489"/>
                  <a:pt x="6355830" y="706755"/>
                </a:cubicBezTo>
                <a:cubicBezTo>
                  <a:pt x="6173545" y="689021"/>
                  <a:pt x="5953164" y="740484"/>
                  <a:pt x="5601409" y="706755"/>
                </a:cubicBezTo>
                <a:cubicBezTo>
                  <a:pt x="5249654" y="673026"/>
                  <a:pt x="5244380" y="689625"/>
                  <a:pt x="5107363" y="706755"/>
                </a:cubicBezTo>
                <a:cubicBezTo>
                  <a:pt x="4970346" y="723885"/>
                  <a:pt x="4603912" y="724826"/>
                  <a:pt x="4439734" y="706755"/>
                </a:cubicBezTo>
                <a:cubicBezTo>
                  <a:pt x="4275556" y="688684"/>
                  <a:pt x="3799346" y="703847"/>
                  <a:pt x="3598521" y="706755"/>
                </a:cubicBezTo>
                <a:cubicBezTo>
                  <a:pt x="3397696" y="709663"/>
                  <a:pt x="3307261" y="692876"/>
                  <a:pt x="3104476" y="706755"/>
                </a:cubicBezTo>
                <a:cubicBezTo>
                  <a:pt x="2901691" y="720634"/>
                  <a:pt x="2655004" y="705229"/>
                  <a:pt x="2523638" y="706755"/>
                </a:cubicBezTo>
                <a:cubicBezTo>
                  <a:pt x="2392272" y="708281"/>
                  <a:pt x="2070034" y="715102"/>
                  <a:pt x="1942801" y="706755"/>
                </a:cubicBezTo>
                <a:cubicBezTo>
                  <a:pt x="1815568" y="698408"/>
                  <a:pt x="1575837" y="722000"/>
                  <a:pt x="1448755" y="706755"/>
                </a:cubicBezTo>
                <a:cubicBezTo>
                  <a:pt x="1321673" y="691510"/>
                  <a:pt x="1114164" y="720925"/>
                  <a:pt x="781126" y="706755"/>
                </a:cubicBezTo>
                <a:cubicBezTo>
                  <a:pt x="448088" y="692585"/>
                  <a:pt x="342589" y="679084"/>
                  <a:pt x="0" y="706755"/>
                </a:cubicBezTo>
                <a:cubicBezTo>
                  <a:pt x="-10508" y="545407"/>
                  <a:pt x="6886" y="517824"/>
                  <a:pt x="0" y="360445"/>
                </a:cubicBezTo>
                <a:cubicBezTo>
                  <a:pt x="-6886" y="203066"/>
                  <a:pt x="-14667" y="175095"/>
                  <a:pt x="0" y="0"/>
                </a:cubicBezTo>
                <a:close/>
              </a:path>
              <a:path w="8679179" h="706755" stroke="0" extrusionOk="0">
                <a:moveTo>
                  <a:pt x="0" y="0"/>
                </a:moveTo>
                <a:cubicBezTo>
                  <a:pt x="349621" y="-34659"/>
                  <a:pt x="631152" y="5178"/>
                  <a:pt x="841213" y="0"/>
                </a:cubicBezTo>
                <a:cubicBezTo>
                  <a:pt x="1051274" y="-5178"/>
                  <a:pt x="1070378" y="12928"/>
                  <a:pt x="1248467" y="0"/>
                </a:cubicBezTo>
                <a:cubicBezTo>
                  <a:pt x="1426556" y="-12928"/>
                  <a:pt x="1825408" y="26759"/>
                  <a:pt x="2002887" y="0"/>
                </a:cubicBezTo>
                <a:cubicBezTo>
                  <a:pt x="2180366" y="-26759"/>
                  <a:pt x="2501555" y="-1782"/>
                  <a:pt x="2757308" y="0"/>
                </a:cubicBezTo>
                <a:cubicBezTo>
                  <a:pt x="3013061" y="1782"/>
                  <a:pt x="3058465" y="-22083"/>
                  <a:pt x="3251354" y="0"/>
                </a:cubicBezTo>
                <a:cubicBezTo>
                  <a:pt x="3444243" y="22083"/>
                  <a:pt x="3506762" y="19118"/>
                  <a:pt x="3658608" y="0"/>
                </a:cubicBezTo>
                <a:cubicBezTo>
                  <a:pt x="3810454" y="-19118"/>
                  <a:pt x="4077013" y="7373"/>
                  <a:pt x="4239445" y="0"/>
                </a:cubicBezTo>
                <a:cubicBezTo>
                  <a:pt x="4401877" y="-7373"/>
                  <a:pt x="4893793" y="26775"/>
                  <a:pt x="5080658" y="0"/>
                </a:cubicBezTo>
                <a:cubicBezTo>
                  <a:pt x="5267523" y="-26775"/>
                  <a:pt x="5611111" y="39215"/>
                  <a:pt x="5921871" y="0"/>
                </a:cubicBezTo>
                <a:cubicBezTo>
                  <a:pt x="6232631" y="-39215"/>
                  <a:pt x="6202923" y="-12726"/>
                  <a:pt x="6329124" y="0"/>
                </a:cubicBezTo>
                <a:cubicBezTo>
                  <a:pt x="6455325" y="12726"/>
                  <a:pt x="6773153" y="-16428"/>
                  <a:pt x="7083545" y="0"/>
                </a:cubicBezTo>
                <a:cubicBezTo>
                  <a:pt x="7393937" y="16428"/>
                  <a:pt x="7336593" y="-13094"/>
                  <a:pt x="7577591" y="0"/>
                </a:cubicBezTo>
                <a:cubicBezTo>
                  <a:pt x="7818589" y="13094"/>
                  <a:pt x="8447276" y="-41777"/>
                  <a:pt x="8679179" y="0"/>
                </a:cubicBezTo>
                <a:cubicBezTo>
                  <a:pt x="8687901" y="122053"/>
                  <a:pt x="8667577" y="217380"/>
                  <a:pt x="8679179" y="353378"/>
                </a:cubicBezTo>
                <a:cubicBezTo>
                  <a:pt x="8690781" y="489376"/>
                  <a:pt x="8686625" y="600232"/>
                  <a:pt x="8679179" y="706755"/>
                </a:cubicBezTo>
                <a:cubicBezTo>
                  <a:pt x="8555118" y="690120"/>
                  <a:pt x="8463507" y="704461"/>
                  <a:pt x="8271925" y="706755"/>
                </a:cubicBezTo>
                <a:cubicBezTo>
                  <a:pt x="8080343" y="709049"/>
                  <a:pt x="8009395" y="714321"/>
                  <a:pt x="7864671" y="706755"/>
                </a:cubicBezTo>
                <a:cubicBezTo>
                  <a:pt x="7719947" y="699189"/>
                  <a:pt x="7390555" y="731308"/>
                  <a:pt x="7197042" y="706755"/>
                </a:cubicBezTo>
                <a:cubicBezTo>
                  <a:pt x="7003529" y="682202"/>
                  <a:pt x="6899487" y="720402"/>
                  <a:pt x="6616205" y="706755"/>
                </a:cubicBezTo>
                <a:cubicBezTo>
                  <a:pt x="6332923" y="693108"/>
                  <a:pt x="6152781" y="669383"/>
                  <a:pt x="5774992" y="706755"/>
                </a:cubicBezTo>
                <a:cubicBezTo>
                  <a:pt x="5397203" y="744127"/>
                  <a:pt x="5480352" y="735424"/>
                  <a:pt x="5194155" y="706755"/>
                </a:cubicBezTo>
                <a:cubicBezTo>
                  <a:pt x="4907958" y="678086"/>
                  <a:pt x="4703644" y="718122"/>
                  <a:pt x="4526526" y="706755"/>
                </a:cubicBezTo>
                <a:cubicBezTo>
                  <a:pt x="4349408" y="695388"/>
                  <a:pt x="4132687" y="714155"/>
                  <a:pt x="4032480" y="706755"/>
                </a:cubicBezTo>
                <a:cubicBezTo>
                  <a:pt x="3932273" y="699355"/>
                  <a:pt x="3691499" y="730731"/>
                  <a:pt x="3451643" y="706755"/>
                </a:cubicBezTo>
                <a:cubicBezTo>
                  <a:pt x="3211787" y="682779"/>
                  <a:pt x="2984409" y="689748"/>
                  <a:pt x="2610430" y="706755"/>
                </a:cubicBezTo>
                <a:cubicBezTo>
                  <a:pt x="2236451" y="723762"/>
                  <a:pt x="1941066" y="732143"/>
                  <a:pt x="1769217" y="706755"/>
                </a:cubicBezTo>
                <a:cubicBezTo>
                  <a:pt x="1597368" y="681367"/>
                  <a:pt x="1182062" y="727945"/>
                  <a:pt x="1014796" y="706755"/>
                </a:cubicBezTo>
                <a:cubicBezTo>
                  <a:pt x="847530" y="685565"/>
                  <a:pt x="377445" y="700908"/>
                  <a:pt x="0" y="706755"/>
                </a:cubicBezTo>
                <a:cubicBezTo>
                  <a:pt x="2129" y="548707"/>
                  <a:pt x="5827" y="451277"/>
                  <a:pt x="0" y="374580"/>
                </a:cubicBezTo>
                <a:cubicBezTo>
                  <a:pt x="-5827" y="297884"/>
                  <a:pt x="-17059" y="128741"/>
                  <a:pt x="0" y="0"/>
                </a:cubicBezTo>
                <a:close/>
              </a:path>
            </a:pathLst>
          </a:custGeom>
          <a:solidFill>
            <a:srgbClr val="FFA3D1"/>
          </a:solidFill>
          <a:ln w="19050">
            <a:solidFill>
              <a:srgbClr val="DE006F"/>
            </a:solidFill>
            <a:extLst>
              <a:ext uri="{C807C97D-BFC1-408E-A445-0C87EB9F89A2}">
                <ask:lineSketchStyleProps xmlns:ask="http://schemas.microsoft.com/office/drawing/2018/sketchyshapes" sd="2971615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DE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1FC4D2-7AA4-6DDC-113A-CC21F66864DD}"/>
              </a:ext>
            </a:extLst>
          </p:cNvPr>
          <p:cNvGrpSpPr/>
          <p:nvPr/>
        </p:nvGrpSpPr>
        <p:grpSpPr>
          <a:xfrm>
            <a:off x="699769" y="1792268"/>
            <a:ext cx="3850323" cy="879468"/>
            <a:chOff x="1036002" y="1679575"/>
            <a:chExt cx="3850323" cy="879468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36A54819-B878-7356-3B9D-8E50A24A1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a. 62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x 41</a:t>
              </a:r>
              <a:endParaRPr lang="vi-VN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B022C-5143-CF35-16C0-2B4799731CC6}"/>
              </a:ext>
            </a:extLst>
          </p:cNvPr>
          <p:cNvGrpSpPr/>
          <p:nvPr/>
        </p:nvGrpSpPr>
        <p:grpSpPr>
          <a:xfrm>
            <a:off x="668476" y="3204379"/>
            <a:ext cx="3850323" cy="879468"/>
            <a:chOff x="1036002" y="1679575"/>
            <a:chExt cx="3850323" cy="879468"/>
          </a:xfrm>
        </p:grpSpPr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E51201B3-AFAD-0FA6-FC7C-19C24D9A5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F39781D2-ED39-CC41-7337-53053460A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None/>
              </a:pP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54 x 23</a:t>
              </a:r>
              <a:r>
                <a:rPr lang="en-US" altLang="en-US" sz="44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    </a:t>
              </a:r>
              <a:endParaRPr lang="en-US" sz="4400"/>
            </a:p>
          </p:txBody>
        </p:sp>
      </p:grp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744E96F-3F4D-3929-B4F0-CC2C875CC4EA}"/>
              </a:ext>
            </a:extLst>
          </p:cNvPr>
          <p:cNvSpPr/>
          <p:nvPr/>
        </p:nvSpPr>
        <p:spPr>
          <a:xfrm>
            <a:off x="1412240" y="403242"/>
            <a:ext cx="1107439" cy="8864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428A8-1D85-0F50-4C1A-21FA87F8B648}"/>
              </a:ext>
            </a:extLst>
          </p:cNvPr>
          <p:cNvGrpSpPr/>
          <p:nvPr/>
        </p:nvGrpSpPr>
        <p:grpSpPr>
          <a:xfrm>
            <a:off x="6811183" y="1811219"/>
            <a:ext cx="3850323" cy="879468"/>
            <a:chOff x="1036002" y="1679575"/>
            <a:chExt cx="3850323" cy="879468"/>
          </a:xfrm>
        </p:grpSpPr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1772F40A-8467-D7D9-6A8C-DD05AFC40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BBE7F7DC-7F73-E6C6-D546-40D26343B6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b.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176 x 32</a:t>
              </a:r>
              <a:endParaRPr lang="vi-VN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D28E20-68BA-91FC-E031-2DAAB88B796F}"/>
              </a:ext>
            </a:extLst>
          </p:cNvPr>
          <p:cNvGrpSpPr/>
          <p:nvPr/>
        </p:nvGrpSpPr>
        <p:grpSpPr>
          <a:xfrm>
            <a:off x="6811183" y="3259392"/>
            <a:ext cx="3850323" cy="879468"/>
            <a:chOff x="1036002" y="1679575"/>
            <a:chExt cx="3850323" cy="879468"/>
          </a:xfrm>
        </p:grpSpPr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08C2532F-7F3C-3DB9-670E-680C37404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C82EFAF1-2D28-F36F-5E75-C475B6B98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042 x 57</a:t>
              </a:r>
              <a:r>
                <a:rPr lang="en-US" altLang="en-US" sz="44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    </a:t>
              </a: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DA7980-D261-4880-0BD5-E09F92B28883}"/>
              </a:ext>
            </a:extLst>
          </p:cNvPr>
          <p:cNvSpPr/>
          <p:nvPr/>
        </p:nvSpPr>
        <p:spPr>
          <a:xfrm>
            <a:off x="5619359" y="2539805"/>
            <a:ext cx="2736762" cy="3764285"/>
          </a:xfrm>
          <a:prstGeom prst="roundRect">
            <a:avLst/>
          </a:prstGeom>
          <a:solidFill>
            <a:srgbClr val="FFF3F9"/>
          </a:solidFill>
          <a:ln w="38100">
            <a:solidFill>
              <a:srgbClr val="DE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3854089-1287-2AB5-3425-6E036E57C56B}"/>
              </a:ext>
            </a:extLst>
          </p:cNvPr>
          <p:cNvSpPr/>
          <p:nvPr/>
        </p:nvSpPr>
        <p:spPr>
          <a:xfrm>
            <a:off x="1277557" y="2543874"/>
            <a:ext cx="2736762" cy="3775012"/>
          </a:xfrm>
          <a:prstGeom prst="roundRect">
            <a:avLst/>
          </a:prstGeom>
          <a:solidFill>
            <a:srgbClr val="FFF3F9"/>
          </a:solidFill>
          <a:ln w="38100">
            <a:solidFill>
              <a:srgbClr val="DE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6"/>
          <p:cNvSpPr txBox="1"/>
          <p:nvPr/>
        </p:nvSpPr>
        <p:spPr>
          <a:xfrm flipH="1">
            <a:off x="869950" y="1739900"/>
            <a:ext cx="3792220" cy="706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altLang="en-US" sz="4000" b="1">
              <a:solidFill>
                <a:srgbClr val="DE0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8476" y="496769"/>
            <a:ext cx="840812" cy="8885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6680" y="2569382"/>
            <a:ext cx="1221848" cy="1568450"/>
            <a:chOff x="3590" y="4087"/>
            <a:chExt cx="1924" cy="2470"/>
          </a:xfrm>
        </p:grpSpPr>
        <p:sp>
          <p:nvSpPr>
            <p:cNvPr id="14" name="Rectangle 1"/>
            <p:cNvSpPr/>
            <p:nvPr/>
          </p:nvSpPr>
          <p:spPr>
            <a:xfrm>
              <a:off x="4120" y="4087"/>
              <a:ext cx="1248" cy="24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62</a:t>
              </a:r>
              <a:endPara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41</a:t>
              </a:r>
            </a:p>
          </p:txBody>
        </p:sp>
        <p:sp>
          <p:nvSpPr>
            <p:cNvPr id="15" name="Rectangle 2"/>
            <p:cNvSpPr/>
            <p:nvPr/>
          </p:nvSpPr>
          <p:spPr>
            <a:xfrm>
              <a:off x="3590" y="4728"/>
              <a:ext cx="686" cy="1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×</a:t>
              </a:r>
            </a:p>
          </p:txBody>
        </p:sp>
        <p:sp>
          <p:nvSpPr>
            <p:cNvPr id="18" name="Line 95"/>
            <p:cNvSpPr>
              <a:spLocks noChangeShapeType="1"/>
            </p:cNvSpPr>
            <p:nvPr/>
          </p:nvSpPr>
          <p:spPr bwMode="auto">
            <a:xfrm>
              <a:off x="4030" y="6458"/>
              <a:ext cx="1484" cy="1"/>
            </a:xfrm>
            <a:prstGeom prst="line">
              <a:avLst/>
            </a:prstGeom>
            <a:noFill/>
            <a:ln w="60325">
              <a:solidFill>
                <a:srgbClr val="0070C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12" name="Rectangle 1"/>
          <p:cNvSpPr/>
          <p:nvPr/>
        </p:nvSpPr>
        <p:spPr>
          <a:xfrm>
            <a:off x="2150638" y="3988607"/>
            <a:ext cx="7924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62</a:t>
            </a:r>
          </a:p>
        </p:txBody>
      </p:sp>
      <p:sp>
        <p:nvSpPr>
          <p:cNvPr id="13" name="Rectangle 1"/>
          <p:cNvSpPr/>
          <p:nvPr/>
        </p:nvSpPr>
        <p:spPr>
          <a:xfrm>
            <a:off x="1548658" y="4697267"/>
            <a:ext cx="10972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248</a:t>
            </a:r>
          </a:p>
        </p:txBody>
      </p:sp>
      <p:sp>
        <p:nvSpPr>
          <p:cNvPr id="16" name="Rectangle 1"/>
          <p:cNvSpPr/>
          <p:nvPr/>
        </p:nvSpPr>
        <p:spPr>
          <a:xfrm>
            <a:off x="1556278" y="5353857"/>
            <a:ext cx="1402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2542</a:t>
            </a:r>
          </a:p>
        </p:txBody>
      </p:sp>
      <p:sp>
        <p:nvSpPr>
          <p:cNvPr id="17" name="Line 95"/>
          <p:cNvSpPr>
            <a:spLocks noChangeShapeType="1"/>
          </p:cNvSpPr>
          <p:nvPr/>
        </p:nvSpPr>
        <p:spPr bwMode="auto">
          <a:xfrm flipV="1">
            <a:off x="1509288" y="5417992"/>
            <a:ext cx="1343660" cy="27940"/>
          </a:xfrm>
          <a:prstGeom prst="line">
            <a:avLst/>
          </a:prstGeom>
          <a:noFill/>
          <a:ln w="6032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grpSp>
        <p:nvGrpSpPr>
          <p:cNvPr id="19" name="Group 18"/>
          <p:cNvGrpSpPr/>
          <p:nvPr/>
        </p:nvGrpSpPr>
        <p:grpSpPr>
          <a:xfrm>
            <a:off x="6063707" y="2475365"/>
            <a:ext cx="1221848" cy="1568450"/>
            <a:chOff x="3590" y="4087"/>
            <a:chExt cx="1924" cy="2470"/>
          </a:xfrm>
        </p:grpSpPr>
        <p:sp>
          <p:nvSpPr>
            <p:cNvPr id="20" name="Rectangle 1"/>
            <p:cNvSpPr/>
            <p:nvPr/>
          </p:nvSpPr>
          <p:spPr>
            <a:xfrm>
              <a:off x="4120" y="4087"/>
              <a:ext cx="1248" cy="24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54</a:t>
              </a:r>
              <a:endPara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23</a:t>
              </a:r>
            </a:p>
          </p:txBody>
        </p:sp>
        <p:sp>
          <p:nvSpPr>
            <p:cNvPr id="21" name="Rectangle 2"/>
            <p:cNvSpPr/>
            <p:nvPr/>
          </p:nvSpPr>
          <p:spPr>
            <a:xfrm>
              <a:off x="3590" y="4728"/>
              <a:ext cx="686" cy="1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×</a:t>
              </a:r>
            </a:p>
          </p:txBody>
        </p:sp>
        <p:sp>
          <p:nvSpPr>
            <p:cNvPr id="22" name="Line 95"/>
            <p:cNvSpPr>
              <a:spLocks noChangeShapeType="1"/>
            </p:cNvSpPr>
            <p:nvPr/>
          </p:nvSpPr>
          <p:spPr bwMode="auto">
            <a:xfrm>
              <a:off x="4030" y="6458"/>
              <a:ext cx="1484" cy="1"/>
            </a:xfrm>
            <a:prstGeom prst="line">
              <a:avLst/>
            </a:prstGeom>
            <a:noFill/>
            <a:ln w="60325">
              <a:solidFill>
                <a:srgbClr val="0070C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23" name="Rectangle 1"/>
          <p:cNvSpPr/>
          <p:nvPr/>
        </p:nvSpPr>
        <p:spPr>
          <a:xfrm>
            <a:off x="6095557" y="3892692"/>
            <a:ext cx="10972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162</a:t>
            </a:r>
          </a:p>
        </p:txBody>
      </p:sp>
      <p:sp>
        <p:nvSpPr>
          <p:cNvPr id="25" name="Rectangle 1"/>
          <p:cNvSpPr/>
          <p:nvPr/>
        </p:nvSpPr>
        <p:spPr>
          <a:xfrm>
            <a:off x="5794492" y="4535942"/>
            <a:ext cx="10972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108</a:t>
            </a:r>
          </a:p>
        </p:txBody>
      </p:sp>
      <p:sp>
        <p:nvSpPr>
          <p:cNvPr id="26" name="Rectangle 1"/>
          <p:cNvSpPr/>
          <p:nvPr/>
        </p:nvSpPr>
        <p:spPr>
          <a:xfrm>
            <a:off x="5747598" y="5254451"/>
            <a:ext cx="1402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1242</a:t>
            </a:r>
          </a:p>
        </p:txBody>
      </p:sp>
      <p:sp>
        <p:nvSpPr>
          <p:cNvPr id="27" name="Line 95"/>
          <p:cNvSpPr>
            <a:spLocks noChangeShapeType="1"/>
          </p:cNvSpPr>
          <p:nvPr/>
        </p:nvSpPr>
        <p:spPr bwMode="auto">
          <a:xfrm flipV="1">
            <a:off x="5746315" y="5323975"/>
            <a:ext cx="1343660" cy="27940"/>
          </a:xfrm>
          <a:prstGeom prst="line">
            <a:avLst/>
          </a:prstGeom>
          <a:noFill/>
          <a:ln w="6032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71990-2FF4-4D72-0844-556C227DC421}"/>
              </a:ext>
            </a:extLst>
          </p:cNvPr>
          <p:cNvSpPr txBox="1"/>
          <p:nvPr/>
        </p:nvSpPr>
        <p:spPr>
          <a:xfrm flipH="1">
            <a:off x="1950720" y="539115"/>
            <a:ext cx="8679179" cy="706755"/>
          </a:xfrm>
          <a:custGeom>
            <a:avLst/>
            <a:gdLst>
              <a:gd name="connsiteX0" fmla="*/ 0 w 8679179"/>
              <a:gd name="connsiteY0" fmla="*/ 0 h 706755"/>
              <a:gd name="connsiteX1" fmla="*/ 494046 w 8679179"/>
              <a:gd name="connsiteY1" fmla="*/ 0 h 706755"/>
              <a:gd name="connsiteX2" fmla="*/ 1074883 w 8679179"/>
              <a:gd name="connsiteY2" fmla="*/ 0 h 706755"/>
              <a:gd name="connsiteX3" fmla="*/ 1655720 w 8679179"/>
              <a:gd name="connsiteY3" fmla="*/ 0 h 706755"/>
              <a:gd name="connsiteX4" fmla="*/ 2236558 w 8679179"/>
              <a:gd name="connsiteY4" fmla="*/ 0 h 706755"/>
              <a:gd name="connsiteX5" fmla="*/ 2990979 w 8679179"/>
              <a:gd name="connsiteY5" fmla="*/ 0 h 706755"/>
              <a:gd name="connsiteX6" fmla="*/ 3745400 w 8679179"/>
              <a:gd name="connsiteY6" fmla="*/ 0 h 706755"/>
              <a:gd name="connsiteX7" fmla="*/ 4499820 w 8679179"/>
              <a:gd name="connsiteY7" fmla="*/ 0 h 706755"/>
              <a:gd name="connsiteX8" fmla="*/ 5341033 w 8679179"/>
              <a:gd name="connsiteY8" fmla="*/ 0 h 706755"/>
              <a:gd name="connsiteX9" fmla="*/ 5748287 w 8679179"/>
              <a:gd name="connsiteY9" fmla="*/ 0 h 706755"/>
              <a:gd name="connsiteX10" fmla="*/ 6155541 w 8679179"/>
              <a:gd name="connsiteY10" fmla="*/ 0 h 706755"/>
              <a:gd name="connsiteX11" fmla="*/ 6823170 w 8679179"/>
              <a:gd name="connsiteY11" fmla="*/ 0 h 706755"/>
              <a:gd name="connsiteX12" fmla="*/ 7664383 w 8679179"/>
              <a:gd name="connsiteY12" fmla="*/ 0 h 706755"/>
              <a:gd name="connsiteX13" fmla="*/ 8071636 w 8679179"/>
              <a:gd name="connsiteY13" fmla="*/ 0 h 706755"/>
              <a:gd name="connsiteX14" fmla="*/ 8679179 w 8679179"/>
              <a:gd name="connsiteY14" fmla="*/ 0 h 706755"/>
              <a:gd name="connsiteX15" fmla="*/ 8679179 w 8679179"/>
              <a:gd name="connsiteY15" fmla="*/ 339242 h 706755"/>
              <a:gd name="connsiteX16" fmla="*/ 8679179 w 8679179"/>
              <a:gd name="connsiteY16" fmla="*/ 706755 h 706755"/>
              <a:gd name="connsiteX17" fmla="*/ 8271925 w 8679179"/>
              <a:gd name="connsiteY17" fmla="*/ 706755 h 706755"/>
              <a:gd name="connsiteX18" fmla="*/ 7604296 w 8679179"/>
              <a:gd name="connsiteY18" fmla="*/ 706755 h 706755"/>
              <a:gd name="connsiteX19" fmla="*/ 7023459 w 8679179"/>
              <a:gd name="connsiteY19" fmla="*/ 706755 h 706755"/>
              <a:gd name="connsiteX20" fmla="*/ 6355830 w 8679179"/>
              <a:gd name="connsiteY20" fmla="*/ 706755 h 706755"/>
              <a:gd name="connsiteX21" fmla="*/ 5601409 w 8679179"/>
              <a:gd name="connsiteY21" fmla="*/ 706755 h 706755"/>
              <a:gd name="connsiteX22" fmla="*/ 5107363 w 8679179"/>
              <a:gd name="connsiteY22" fmla="*/ 706755 h 706755"/>
              <a:gd name="connsiteX23" fmla="*/ 4439734 w 8679179"/>
              <a:gd name="connsiteY23" fmla="*/ 706755 h 706755"/>
              <a:gd name="connsiteX24" fmla="*/ 3598521 w 8679179"/>
              <a:gd name="connsiteY24" fmla="*/ 706755 h 706755"/>
              <a:gd name="connsiteX25" fmla="*/ 3104476 w 8679179"/>
              <a:gd name="connsiteY25" fmla="*/ 706755 h 706755"/>
              <a:gd name="connsiteX26" fmla="*/ 2523638 w 8679179"/>
              <a:gd name="connsiteY26" fmla="*/ 706755 h 706755"/>
              <a:gd name="connsiteX27" fmla="*/ 1942801 w 8679179"/>
              <a:gd name="connsiteY27" fmla="*/ 706755 h 706755"/>
              <a:gd name="connsiteX28" fmla="*/ 1448755 w 8679179"/>
              <a:gd name="connsiteY28" fmla="*/ 706755 h 706755"/>
              <a:gd name="connsiteX29" fmla="*/ 781126 w 8679179"/>
              <a:gd name="connsiteY29" fmla="*/ 706755 h 706755"/>
              <a:gd name="connsiteX30" fmla="*/ 0 w 8679179"/>
              <a:gd name="connsiteY30" fmla="*/ 706755 h 706755"/>
              <a:gd name="connsiteX31" fmla="*/ 0 w 8679179"/>
              <a:gd name="connsiteY31" fmla="*/ 360445 h 706755"/>
              <a:gd name="connsiteX32" fmla="*/ 0 w 8679179"/>
              <a:gd name="connsiteY32" fmla="*/ 0 h 70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9179" h="706755" fill="none" extrusionOk="0">
                <a:moveTo>
                  <a:pt x="0" y="0"/>
                </a:moveTo>
                <a:cubicBezTo>
                  <a:pt x="189549" y="-4722"/>
                  <a:pt x="311115" y="23237"/>
                  <a:pt x="494046" y="0"/>
                </a:cubicBezTo>
                <a:cubicBezTo>
                  <a:pt x="676977" y="-23237"/>
                  <a:pt x="921629" y="9321"/>
                  <a:pt x="1074883" y="0"/>
                </a:cubicBezTo>
                <a:cubicBezTo>
                  <a:pt x="1228137" y="-9321"/>
                  <a:pt x="1426992" y="-28426"/>
                  <a:pt x="1655720" y="0"/>
                </a:cubicBezTo>
                <a:cubicBezTo>
                  <a:pt x="1884448" y="28426"/>
                  <a:pt x="2066434" y="23252"/>
                  <a:pt x="2236558" y="0"/>
                </a:cubicBezTo>
                <a:cubicBezTo>
                  <a:pt x="2406682" y="-23252"/>
                  <a:pt x="2713942" y="18123"/>
                  <a:pt x="2990979" y="0"/>
                </a:cubicBezTo>
                <a:cubicBezTo>
                  <a:pt x="3268016" y="-18123"/>
                  <a:pt x="3444461" y="28033"/>
                  <a:pt x="3745400" y="0"/>
                </a:cubicBezTo>
                <a:cubicBezTo>
                  <a:pt x="4046339" y="-28033"/>
                  <a:pt x="4338104" y="3054"/>
                  <a:pt x="4499820" y="0"/>
                </a:cubicBezTo>
                <a:cubicBezTo>
                  <a:pt x="4661536" y="-3054"/>
                  <a:pt x="4943180" y="23135"/>
                  <a:pt x="5341033" y="0"/>
                </a:cubicBezTo>
                <a:cubicBezTo>
                  <a:pt x="5738886" y="-23135"/>
                  <a:pt x="5632627" y="-10601"/>
                  <a:pt x="5748287" y="0"/>
                </a:cubicBezTo>
                <a:cubicBezTo>
                  <a:pt x="5863947" y="10601"/>
                  <a:pt x="5968325" y="8781"/>
                  <a:pt x="6155541" y="0"/>
                </a:cubicBezTo>
                <a:cubicBezTo>
                  <a:pt x="6342757" y="-8781"/>
                  <a:pt x="6657000" y="22540"/>
                  <a:pt x="6823170" y="0"/>
                </a:cubicBezTo>
                <a:cubicBezTo>
                  <a:pt x="6989340" y="-22540"/>
                  <a:pt x="7385351" y="-37105"/>
                  <a:pt x="7664383" y="0"/>
                </a:cubicBezTo>
                <a:cubicBezTo>
                  <a:pt x="7943415" y="37105"/>
                  <a:pt x="7883263" y="15160"/>
                  <a:pt x="8071636" y="0"/>
                </a:cubicBezTo>
                <a:cubicBezTo>
                  <a:pt x="8260009" y="-15160"/>
                  <a:pt x="8471973" y="20438"/>
                  <a:pt x="8679179" y="0"/>
                </a:cubicBezTo>
                <a:cubicBezTo>
                  <a:pt x="8690657" y="146488"/>
                  <a:pt x="8666783" y="199919"/>
                  <a:pt x="8679179" y="339242"/>
                </a:cubicBezTo>
                <a:cubicBezTo>
                  <a:pt x="8691575" y="478565"/>
                  <a:pt x="8687274" y="527806"/>
                  <a:pt x="8679179" y="706755"/>
                </a:cubicBezTo>
                <a:cubicBezTo>
                  <a:pt x="8479340" y="703906"/>
                  <a:pt x="8364553" y="692694"/>
                  <a:pt x="8271925" y="706755"/>
                </a:cubicBezTo>
                <a:cubicBezTo>
                  <a:pt x="8179297" y="720816"/>
                  <a:pt x="7893141" y="703267"/>
                  <a:pt x="7604296" y="706755"/>
                </a:cubicBezTo>
                <a:cubicBezTo>
                  <a:pt x="7315451" y="710243"/>
                  <a:pt x="7183354" y="718000"/>
                  <a:pt x="7023459" y="706755"/>
                </a:cubicBezTo>
                <a:cubicBezTo>
                  <a:pt x="6863564" y="695510"/>
                  <a:pt x="6538115" y="724489"/>
                  <a:pt x="6355830" y="706755"/>
                </a:cubicBezTo>
                <a:cubicBezTo>
                  <a:pt x="6173545" y="689021"/>
                  <a:pt x="5953164" y="740484"/>
                  <a:pt x="5601409" y="706755"/>
                </a:cubicBezTo>
                <a:cubicBezTo>
                  <a:pt x="5249654" y="673026"/>
                  <a:pt x="5244380" y="689625"/>
                  <a:pt x="5107363" y="706755"/>
                </a:cubicBezTo>
                <a:cubicBezTo>
                  <a:pt x="4970346" y="723885"/>
                  <a:pt x="4603912" y="724826"/>
                  <a:pt x="4439734" y="706755"/>
                </a:cubicBezTo>
                <a:cubicBezTo>
                  <a:pt x="4275556" y="688684"/>
                  <a:pt x="3799346" y="703847"/>
                  <a:pt x="3598521" y="706755"/>
                </a:cubicBezTo>
                <a:cubicBezTo>
                  <a:pt x="3397696" y="709663"/>
                  <a:pt x="3307261" y="692876"/>
                  <a:pt x="3104476" y="706755"/>
                </a:cubicBezTo>
                <a:cubicBezTo>
                  <a:pt x="2901691" y="720634"/>
                  <a:pt x="2655004" y="705229"/>
                  <a:pt x="2523638" y="706755"/>
                </a:cubicBezTo>
                <a:cubicBezTo>
                  <a:pt x="2392272" y="708281"/>
                  <a:pt x="2070034" y="715102"/>
                  <a:pt x="1942801" y="706755"/>
                </a:cubicBezTo>
                <a:cubicBezTo>
                  <a:pt x="1815568" y="698408"/>
                  <a:pt x="1575837" y="722000"/>
                  <a:pt x="1448755" y="706755"/>
                </a:cubicBezTo>
                <a:cubicBezTo>
                  <a:pt x="1321673" y="691510"/>
                  <a:pt x="1114164" y="720925"/>
                  <a:pt x="781126" y="706755"/>
                </a:cubicBezTo>
                <a:cubicBezTo>
                  <a:pt x="448088" y="692585"/>
                  <a:pt x="342589" y="679084"/>
                  <a:pt x="0" y="706755"/>
                </a:cubicBezTo>
                <a:cubicBezTo>
                  <a:pt x="-10508" y="545407"/>
                  <a:pt x="6886" y="517824"/>
                  <a:pt x="0" y="360445"/>
                </a:cubicBezTo>
                <a:cubicBezTo>
                  <a:pt x="-6886" y="203066"/>
                  <a:pt x="-14667" y="175095"/>
                  <a:pt x="0" y="0"/>
                </a:cubicBezTo>
                <a:close/>
              </a:path>
              <a:path w="8679179" h="706755" stroke="0" extrusionOk="0">
                <a:moveTo>
                  <a:pt x="0" y="0"/>
                </a:moveTo>
                <a:cubicBezTo>
                  <a:pt x="349621" y="-34659"/>
                  <a:pt x="631152" y="5178"/>
                  <a:pt x="841213" y="0"/>
                </a:cubicBezTo>
                <a:cubicBezTo>
                  <a:pt x="1051274" y="-5178"/>
                  <a:pt x="1070378" y="12928"/>
                  <a:pt x="1248467" y="0"/>
                </a:cubicBezTo>
                <a:cubicBezTo>
                  <a:pt x="1426556" y="-12928"/>
                  <a:pt x="1825408" y="26759"/>
                  <a:pt x="2002887" y="0"/>
                </a:cubicBezTo>
                <a:cubicBezTo>
                  <a:pt x="2180366" y="-26759"/>
                  <a:pt x="2501555" y="-1782"/>
                  <a:pt x="2757308" y="0"/>
                </a:cubicBezTo>
                <a:cubicBezTo>
                  <a:pt x="3013061" y="1782"/>
                  <a:pt x="3058465" y="-22083"/>
                  <a:pt x="3251354" y="0"/>
                </a:cubicBezTo>
                <a:cubicBezTo>
                  <a:pt x="3444243" y="22083"/>
                  <a:pt x="3506762" y="19118"/>
                  <a:pt x="3658608" y="0"/>
                </a:cubicBezTo>
                <a:cubicBezTo>
                  <a:pt x="3810454" y="-19118"/>
                  <a:pt x="4077013" y="7373"/>
                  <a:pt x="4239445" y="0"/>
                </a:cubicBezTo>
                <a:cubicBezTo>
                  <a:pt x="4401877" y="-7373"/>
                  <a:pt x="4893793" y="26775"/>
                  <a:pt x="5080658" y="0"/>
                </a:cubicBezTo>
                <a:cubicBezTo>
                  <a:pt x="5267523" y="-26775"/>
                  <a:pt x="5611111" y="39215"/>
                  <a:pt x="5921871" y="0"/>
                </a:cubicBezTo>
                <a:cubicBezTo>
                  <a:pt x="6232631" y="-39215"/>
                  <a:pt x="6202923" y="-12726"/>
                  <a:pt x="6329124" y="0"/>
                </a:cubicBezTo>
                <a:cubicBezTo>
                  <a:pt x="6455325" y="12726"/>
                  <a:pt x="6773153" y="-16428"/>
                  <a:pt x="7083545" y="0"/>
                </a:cubicBezTo>
                <a:cubicBezTo>
                  <a:pt x="7393937" y="16428"/>
                  <a:pt x="7336593" y="-13094"/>
                  <a:pt x="7577591" y="0"/>
                </a:cubicBezTo>
                <a:cubicBezTo>
                  <a:pt x="7818589" y="13094"/>
                  <a:pt x="8447276" y="-41777"/>
                  <a:pt x="8679179" y="0"/>
                </a:cubicBezTo>
                <a:cubicBezTo>
                  <a:pt x="8687901" y="122053"/>
                  <a:pt x="8667577" y="217380"/>
                  <a:pt x="8679179" y="353378"/>
                </a:cubicBezTo>
                <a:cubicBezTo>
                  <a:pt x="8690781" y="489376"/>
                  <a:pt x="8686625" y="600232"/>
                  <a:pt x="8679179" y="706755"/>
                </a:cubicBezTo>
                <a:cubicBezTo>
                  <a:pt x="8555118" y="690120"/>
                  <a:pt x="8463507" y="704461"/>
                  <a:pt x="8271925" y="706755"/>
                </a:cubicBezTo>
                <a:cubicBezTo>
                  <a:pt x="8080343" y="709049"/>
                  <a:pt x="8009395" y="714321"/>
                  <a:pt x="7864671" y="706755"/>
                </a:cubicBezTo>
                <a:cubicBezTo>
                  <a:pt x="7719947" y="699189"/>
                  <a:pt x="7390555" y="731308"/>
                  <a:pt x="7197042" y="706755"/>
                </a:cubicBezTo>
                <a:cubicBezTo>
                  <a:pt x="7003529" y="682202"/>
                  <a:pt x="6899487" y="720402"/>
                  <a:pt x="6616205" y="706755"/>
                </a:cubicBezTo>
                <a:cubicBezTo>
                  <a:pt x="6332923" y="693108"/>
                  <a:pt x="6152781" y="669383"/>
                  <a:pt x="5774992" y="706755"/>
                </a:cubicBezTo>
                <a:cubicBezTo>
                  <a:pt x="5397203" y="744127"/>
                  <a:pt x="5480352" y="735424"/>
                  <a:pt x="5194155" y="706755"/>
                </a:cubicBezTo>
                <a:cubicBezTo>
                  <a:pt x="4907958" y="678086"/>
                  <a:pt x="4703644" y="718122"/>
                  <a:pt x="4526526" y="706755"/>
                </a:cubicBezTo>
                <a:cubicBezTo>
                  <a:pt x="4349408" y="695388"/>
                  <a:pt x="4132687" y="714155"/>
                  <a:pt x="4032480" y="706755"/>
                </a:cubicBezTo>
                <a:cubicBezTo>
                  <a:pt x="3932273" y="699355"/>
                  <a:pt x="3691499" y="730731"/>
                  <a:pt x="3451643" y="706755"/>
                </a:cubicBezTo>
                <a:cubicBezTo>
                  <a:pt x="3211787" y="682779"/>
                  <a:pt x="2984409" y="689748"/>
                  <a:pt x="2610430" y="706755"/>
                </a:cubicBezTo>
                <a:cubicBezTo>
                  <a:pt x="2236451" y="723762"/>
                  <a:pt x="1941066" y="732143"/>
                  <a:pt x="1769217" y="706755"/>
                </a:cubicBezTo>
                <a:cubicBezTo>
                  <a:pt x="1597368" y="681367"/>
                  <a:pt x="1182062" y="727945"/>
                  <a:pt x="1014796" y="706755"/>
                </a:cubicBezTo>
                <a:cubicBezTo>
                  <a:pt x="847530" y="685565"/>
                  <a:pt x="377445" y="700908"/>
                  <a:pt x="0" y="706755"/>
                </a:cubicBezTo>
                <a:cubicBezTo>
                  <a:pt x="2129" y="548707"/>
                  <a:pt x="5827" y="451277"/>
                  <a:pt x="0" y="374580"/>
                </a:cubicBezTo>
                <a:cubicBezTo>
                  <a:pt x="-5827" y="297884"/>
                  <a:pt x="-17059" y="128741"/>
                  <a:pt x="0" y="0"/>
                </a:cubicBezTo>
                <a:close/>
              </a:path>
            </a:pathLst>
          </a:custGeom>
          <a:solidFill>
            <a:srgbClr val="FFA3D1"/>
          </a:solidFill>
          <a:ln w="19050">
            <a:solidFill>
              <a:srgbClr val="DE006F"/>
            </a:solidFill>
            <a:extLst>
              <a:ext uri="{C807C97D-BFC1-408E-A445-0C87EB9F89A2}">
                <ask:lineSketchStyleProps xmlns:ask="http://schemas.microsoft.com/office/drawing/2018/sketchyshapes" sd="2971615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DE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BF07BCD-10B5-C469-D0B5-B3F6B7950CAC}"/>
              </a:ext>
            </a:extLst>
          </p:cNvPr>
          <p:cNvSpPr/>
          <p:nvPr/>
        </p:nvSpPr>
        <p:spPr>
          <a:xfrm>
            <a:off x="1412240" y="403242"/>
            <a:ext cx="1107439" cy="8864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467B35-E9E6-E1D9-FEAC-6C04DAC2D844}"/>
              </a:ext>
            </a:extLst>
          </p:cNvPr>
          <p:cNvGrpSpPr/>
          <p:nvPr/>
        </p:nvGrpSpPr>
        <p:grpSpPr>
          <a:xfrm>
            <a:off x="869950" y="1579887"/>
            <a:ext cx="3850323" cy="879468"/>
            <a:chOff x="1036002" y="1679575"/>
            <a:chExt cx="3850323" cy="879468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1F7133A8-37B2-2EC0-118A-9CF225BCF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BF727567-9459-5DAD-8C0E-11F9CB3BB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a. 62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x 41</a:t>
              </a:r>
              <a:endParaRPr lang="vi-VN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D7A1B7-8206-2D66-FFB0-713DECE4CE79}"/>
              </a:ext>
            </a:extLst>
          </p:cNvPr>
          <p:cNvGrpSpPr/>
          <p:nvPr/>
        </p:nvGrpSpPr>
        <p:grpSpPr>
          <a:xfrm>
            <a:off x="5144179" y="1574614"/>
            <a:ext cx="3850323" cy="879468"/>
            <a:chOff x="1036002" y="1679575"/>
            <a:chExt cx="3850323" cy="879468"/>
          </a:xfrm>
        </p:grpSpPr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E1372017-11FC-8E2D-0C35-3C3DE3C67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74F8112B-C5C3-8E31-BE82-554916DA6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None/>
              </a:pP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54 x 23</a:t>
              </a:r>
              <a:r>
                <a:rPr lang="en-US" altLang="en-US" sz="44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    </a:t>
              </a:r>
              <a:endParaRPr lang="en-US" sz="4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9DBCD7-F91F-BD24-8AF0-75CF0821B57D}"/>
              </a:ext>
            </a:extLst>
          </p:cNvPr>
          <p:cNvGrpSpPr/>
          <p:nvPr/>
        </p:nvGrpSpPr>
        <p:grpSpPr>
          <a:xfrm flipH="1">
            <a:off x="8585835" y="3798070"/>
            <a:ext cx="3606165" cy="3051809"/>
            <a:chOff x="-710314" y="2665902"/>
            <a:chExt cx="5314233" cy="446393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441BFC4-5DD7-7935-04D8-0AD59FF9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10314" y="2665902"/>
              <a:ext cx="4603919" cy="4463935"/>
            </a:xfrm>
            <a:prstGeom prst="rect">
              <a:avLst/>
            </a:prstGeom>
          </p:spPr>
        </p:pic>
        <p:pic>
          <p:nvPicPr>
            <p:cNvPr id="35" name="Picture 34" descr="A round wooden tray with a black background&#10;&#10;Description automatically generated">
              <a:extLst>
                <a:ext uri="{FF2B5EF4-FFF2-40B4-BE49-F238E27FC236}">
                  <a16:creationId xmlns:a16="http://schemas.microsoft.com/office/drawing/2014/main" id="{CC52F4D9-19B1-03B1-5D26-94B619D49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5604387"/>
              <a:ext cx="2317919" cy="724350"/>
            </a:xfrm>
            <a:prstGeom prst="rect">
              <a:avLst/>
            </a:prstGeom>
          </p:spPr>
        </p:pic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857296A0-1148-2CBC-975A-CC7DB1107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47281">
            <a:off x="3146277" y="4711289"/>
            <a:ext cx="906698" cy="91359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EBF07BE-EE81-35D6-BD9C-DFF8C22A1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192" y="4615987"/>
            <a:ext cx="820963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43334 0.092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14349 0.1122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 animBg="1"/>
      <p:bldP spid="23" grpId="0"/>
      <p:bldP spid="25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A29D04-3C7D-7788-AE53-FFB6FE9C5D9C}"/>
              </a:ext>
            </a:extLst>
          </p:cNvPr>
          <p:cNvSpPr/>
          <p:nvPr/>
        </p:nvSpPr>
        <p:spPr>
          <a:xfrm>
            <a:off x="1562101" y="2543873"/>
            <a:ext cx="2736762" cy="3775012"/>
          </a:xfrm>
          <a:prstGeom prst="roundRect">
            <a:avLst/>
          </a:prstGeom>
          <a:solidFill>
            <a:srgbClr val="FFF3F9"/>
          </a:solidFill>
          <a:ln w="38100">
            <a:solidFill>
              <a:srgbClr val="DE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FF4934-A8C8-B341-8843-0314282C4D00}"/>
              </a:ext>
            </a:extLst>
          </p:cNvPr>
          <p:cNvSpPr/>
          <p:nvPr/>
        </p:nvSpPr>
        <p:spPr>
          <a:xfrm>
            <a:off x="6209009" y="2538382"/>
            <a:ext cx="2736762" cy="3775012"/>
          </a:xfrm>
          <a:prstGeom prst="roundRect">
            <a:avLst/>
          </a:prstGeom>
          <a:solidFill>
            <a:srgbClr val="FFF3F9"/>
          </a:solidFill>
          <a:ln w="38100">
            <a:solidFill>
              <a:srgbClr val="DE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6"/>
          <p:cNvSpPr txBox="1"/>
          <p:nvPr/>
        </p:nvSpPr>
        <p:spPr>
          <a:xfrm flipH="1">
            <a:off x="869950" y="1739900"/>
            <a:ext cx="3792220" cy="706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altLang="en-US" sz="4000" b="1">
              <a:solidFill>
                <a:srgbClr val="DE0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8476" y="496769"/>
            <a:ext cx="840812" cy="8885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0689" y="2490755"/>
            <a:ext cx="1437767" cy="1568450"/>
            <a:chOff x="3344" y="4087"/>
            <a:chExt cx="2264" cy="2470"/>
          </a:xfrm>
        </p:grpSpPr>
        <p:sp>
          <p:nvSpPr>
            <p:cNvPr id="14" name="Rectangle 1"/>
            <p:cNvSpPr/>
            <p:nvPr/>
          </p:nvSpPr>
          <p:spPr>
            <a:xfrm>
              <a:off x="3880" y="4087"/>
              <a:ext cx="1728" cy="24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176</a:t>
              </a:r>
              <a:endPara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32</a:t>
              </a:r>
            </a:p>
          </p:txBody>
        </p:sp>
        <p:sp>
          <p:nvSpPr>
            <p:cNvPr id="15" name="Rectangle 2"/>
            <p:cNvSpPr/>
            <p:nvPr/>
          </p:nvSpPr>
          <p:spPr>
            <a:xfrm>
              <a:off x="3344" y="4847"/>
              <a:ext cx="686" cy="1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×</a:t>
              </a:r>
            </a:p>
          </p:txBody>
        </p:sp>
        <p:sp>
          <p:nvSpPr>
            <p:cNvPr id="18" name="Line 95"/>
            <p:cNvSpPr>
              <a:spLocks noChangeShapeType="1"/>
            </p:cNvSpPr>
            <p:nvPr/>
          </p:nvSpPr>
          <p:spPr bwMode="auto">
            <a:xfrm>
              <a:off x="4030" y="6458"/>
              <a:ext cx="1484" cy="1"/>
            </a:xfrm>
            <a:prstGeom prst="line">
              <a:avLst/>
            </a:prstGeom>
            <a:noFill/>
            <a:ln w="60325">
              <a:solidFill>
                <a:srgbClr val="0070C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12" name="Rectangle 1"/>
          <p:cNvSpPr/>
          <p:nvPr/>
        </p:nvSpPr>
        <p:spPr>
          <a:xfrm>
            <a:off x="2168471" y="4026355"/>
            <a:ext cx="10972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352</a:t>
            </a:r>
          </a:p>
        </p:txBody>
      </p:sp>
      <p:sp>
        <p:nvSpPr>
          <p:cNvPr id="13" name="Rectangle 1"/>
          <p:cNvSpPr/>
          <p:nvPr/>
        </p:nvSpPr>
        <p:spPr>
          <a:xfrm>
            <a:off x="1831883" y="4721912"/>
            <a:ext cx="10972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528</a:t>
            </a:r>
          </a:p>
        </p:txBody>
      </p:sp>
      <p:sp>
        <p:nvSpPr>
          <p:cNvPr id="16" name="Rectangle 1"/>
          <p:cNvSpPr/>
          <p:nvPr/>
        </p:nvSpPr>
        <p:spPr>
          <a:xfrm>
            <a:off x="1840689" y="5443176"/>
            <a:ext cx="1402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5632</a:t>
            </a:r>
          </a:p>
        </p:txBody>
      </p:sp>
      <p:sp>
        <p:nvSpPr>
          <p:cNvPr id="17" name="Line 95"/>
          <p:cNvSpPr>
            <a:spLocks noChangeShapeType="1"/>
          </p:cNvSpPr>
          <p:nvPr/>
        </p:nvSpPr>
        <p:spPr bwMode="auto">
          <a:xfrm flipV="1">
            <a:off x="1679520" y="5479456"/>
            <a:ext cx="1598935" cy="4223"/>
          </a:xfrm>
          <a:prstGeom prst="line">
            <a:avLst/>
          </a:prstGeom>
          <a:noFill/>
          <a:ln w="6032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grpSp>
        <p:nvGrpSpPr>
          <p:cNvPr id="19" name="Group 18"/>
          <p:cNvGrpSpPr/>
          <p:nvPr/>
        </p:nvGrpSpPr>
        <p:grpSpPr>
          <a:xfrm>
            <a:off x="6606061" y="2620122"/>
            <a:ext cx="1751485" cy="1568450"/>
            <a:chOff x="3090" y="4087"/>
            <a:chExt cx="2758" cy="2470"/>
          </a:xfrm>
        </p:grpSpPr>
        <p:sp>
          <p:nvSpPr>
            <p:cNvPr id="20" name="Rectangle 1"/>
            <p:cNvSpPr/>
            <p:nvPr/>
          </p:nvSpPr>
          <p:spPr>
            <a:xfrm>
              <a:off x="3640" y="4087"/>
              <a:ext cx="2208" cy="24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1042</a:t>
              </a:r>
              <a:endPara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r"/>
              <a:r>
                <a:rPr lang="vi-VN" altLang="en-US" sz="4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57</a:t>
              </a:r>
            </a:p>
          </p:txBody>
        </p:sp>
        <p:sp>
          <p:nvSpPr>
            <p:cNvPr id="21" name="Rectangle 2"/>
            <p:cNvSpPr/>
            <p:nvPr/>
          </p:nvSpPr>
          <p:spPr>
            <a:xfrm>
              <a:off x="3090" y="4959"/>
              <a:ext cx="686" cy="1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×</a:t>
              </a:r>
            </a:p>
          </p:txBody>
        </p:sp>
        <p:sp>
          <p:nvSpPr>
            <p:cNvPr id="22" name="Line 95"/>
            <p:cNvSpPr>
              <a:spLocks noChangeShapeType="1"/>
            </p:cNvSpPr>
            <p:nvPr/>
          </p:nvSpPr>
          <p:spPr bwMode="auto">
            <a:xfrm>
              <a:off x="3620" y="6459"/>
              <a:ext cx="1894" cy="0"/>
            </a:xfrm>
            <a:prstGeom prst="line">
              <a:avLst/>
            </a:prstGeom>
            <a:noFill/>
            <a:ln w="60325">
              <a:solidFill>
                <a:srgbClr val="0070C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23" name="Rectangle 1"/>
          <p:cNvSpPr/>
          <p:nvPr/>
        </p:nvSpPr>
        <p:spPr>
          <a:xfrm>
            <a:off x="6942747" y="4122472"/>
            <a:ext cx="1402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7294</a:t>
            </a:r>
          </a:p>
        </p:txBody>
      </p:sp>
      <p:sp>
        <p:nvSpPr>
          <p:cNvPr id="25" name="Rectangle 1"/>
          <p:cNvSpPr/>
          <p:nvPr/>
        </p:nvSpPr>
        <p:spPr>
          <a:xfrm>
            <a:off x="6597942" y="4831132"/>
            <a:ext cx="1402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5210</a:t>
            </a:r>
          </a:p>
        </p:txBody>
      </p:sp>
      <p:sp>
        <p:nvSpPr>
          <p:cNvPr id="26" name="Rectangle 1"/>
          <p:cNvSpPr/>
          <p:nvPr/>
        </p:nvSpPr>
        <p:spPr>
          <a:xfrm>
            <a:off x="6591592" y="5544872"/>
            <a:ext cx="17068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59394</a:t>
            </a:r>
          </a:p>
        </p:txBody>
      </p:sp>
      <p:sp>
        <p:nvSpPr>
          <p:cNvPr id="27" name="Line 95"/>
          <p:cNvSpPr>
            <a:spLocks noChangeShapeType="1"/>
          </p:cNvSpPr>
          <p:nvPr/>
        </p:nvSpPr>
        <p:spPr bwMode="auto">
          <a:xfrm flipV="1">
            <a:off x="6606197" y="5551857"/>
            <a:ext cx="1343660" cy="27940"/>
          </a:xfrm>
          <a:prstGeom prst="line">
            <a:avLst/>
          </a:prstGeom>
          <a:noFill/>
          <a:ln w="6032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1048B-C7A9-7A7C-727D-7BA414E208B9}"/>
              </a:ext>
            </a:extLst>
          </p:cNvPr>
          <p:cNvSpPr txBox="1"/>
          <p:nvPr/>
        </p:nvSpPr>
        <p:spPr>
          <a:xfrm flipH="1">
            <a:off x="1950720" y="539115"/>
            <a:ext cx="8679179" cy="706755"/>
          </a:xfrm>
          <a:custGeom>
            <a:avLst/>
            <a:gdLst>
              <a:gd name="connsiteX0" fmla="*/ 0 w 8679179"/>
              <a:gd name="connsiteY0" fmla="*/ 0 h 706755"/>
              <a:gd name="connsiteX1" fmla="*/ 494046 w 8679179"/>
              <a:gd name="connsiteY1" fmla="*/ 0 h 706755"/>
              <a:gd name="connsiteX2" fmla="*/ 1074883 w 8679179"/>
              <a:gd name="connsiteY2" fmla="*/ 0 h 706755"/>
              <a:gd name="connsiteX3" fmla="*/ 1655720 w 8679179"/>
              <a:gd name="connsiteY3" fmla="*/ 0 h 706755"/>
              <a:gd name="connsiteX4" fmla="*/ 2236558 w 8679179"/>
              <a:gd name="connsiteY4" fmla="*/ 0 h 706755"/>
              <a:gd name="connsiteX5" fmla="*/ 2990979 w 8679179"/>
              <a:gd name="connsiteY5" fmla="*/ 0 h 706755"/>
              <a:gd name="connsiteX6" fmla="*/ 3745400 w 8679179"/>
              <a:gd name="connsiteY6" fmla="*/ 0 h 706755"/>
              <a:gd name="connsiteX7" fmla="*/ 4499820 w 8679179"/>
              <a:gd name="connsiteY7" fmla="*/ 0 h 706755"/>
              <a:gd name="connsiteX8" fmla="*/ 5341033 w 8679179"/>
              <a:gd name="connsiteY8" fmla="*/ 0 h 706755"/>
              <a:gd name="connsiteX9" fmla="*/ 5748287 w 8679179"/>
              <a:gd name="connsiteY9" fmla="*/ 0 h 706755"/>
              <a:gd name="connsiteX10" fmla="*/ 6155541 w 8679179"/>
              <a:gd name="connsiteY10" fmla="*/ 0 h 706755"/>
              <a:gd name="connsiteX11" fmla="*/ 6823170 w 8679179"/>
              <a:gd name="connsiteY11" fmla="*/ 0 h 706755"/>
              <a:gd name="connsiteX12" fmla="*/ 7664383 w 8679179"/>
              <a:gd name="connsiteY12" fmla="*/ 0 h 706755"/>
              <a:gd name="connsiteX13" fmla="*/ 8071636 w 8679179"/>
              <a:gd name="connsiteY13" fmla="*/ 0 h 706755"/>
              <a:gd name="connsiteX14" fmla="*/ 8679179 w 8679179"/>
              <a:gd name="connsiteY14" fmla="*/ 0 h 706755"/>
              <a:gd name="connsiteX15" fmla="*/ 8679179 w 8679179"/>
              <a:gd name="connsiteY15" fmla="*/ 339242 h 706755"/>
              <a:gd name="connsiteX16" fmla="*/ 8679179 w 8679179"/>
              <a:gd name="connsiteY16" fmla="*/ 706755 h 706755"/>
              <a:gd name="connsiteX17" fmla="*/ 8271925 w 8679179"/>
              <a:gd name="connsiteY17" fmla="*/ 706755 h 706755"/>
              <a:gd name="connsiteX18" fmla="*/ 7604296 w 8679179"/>
              <a:gd name="connsiteY18" fmla="*/ 706755 h 706755"/>
              <a:gd name="connsiteX19" fmla="*/ 7023459 w 8679179"/>
              <a:gd name="connsiteY19" fmla="*/ 706755 h 706755"/>
              <a:gd name="connsiteX20" fmla="*/ 6355830 w 8679179"/>
              <a:gd name="connsiteY20" fmla="*/ 706755 h 706755"/>
              <a:gd name="connsiteX21" fmla="*/ 5601409 w 8679179"/>
              <a:gd name="connsiteY21" fmla="*/ 706755 h 706755"/>
              <a:gd name="connsiteX22" fmla="*/ 5107363 w 8679179"/>
              <a:gd name="connsiteY22" fmla="*/ 706755 h 706755"/>
              <a:gd name="connsiteX23" fmla="*/ 4439734 w 8679179"/>
              <a:gd name="connsiteY23" fmla="*/ 706755 h 706755"/>
              <a:gd name="connsiteX24" fmla="*/ 3598521 w 8679179"/>
              <a:gd name="connsiteY24" fmla="*/ 706755 h 706755"/>
              <a:gd name="connsiteX25" fmla="*/ 3104476 w 8679179"/>
              <a:gd name="connsiteY25" fmla="*/ 706755 h 706755"/>
              <a:gd name="connsiteX26" fmla="*/ 2523638 w 8679179"/>
              <a:gd name="connsiteY26" fmla="*/ 706755 h 706755"/>
              <a:gd name="connsiteX27" fmla="*/ 1942801 w 8679179"/>
              <a:gd name="connsiteY27" fmla="*/ 706755 h 706755"/>
              <a:gd name="connsiteX28" fmla="*/ 1448755 w 8679179"/>
              <a:gd name="connsiteY28" fmla="*/ 706755 h 706755"/>
              <a:gd name="connsiteX29" fmla="*/ 781126 w 8679179"/>
              <a:gd name="connsiteY29" fmla="*/ 706755 h 706755"/>
              <a:gd name="connsiteX30" fmla="*/ 0 w 8679179"/>
              <a:gd name="connsiteY30" fmla="*/ 706755 h 706755"/>
              <a:gd name="connsiteX31" fmla="*/ 0 w 8679179"/>
              <a:gd name="connsiteY31" fmla="*/ 360445 h 706755"/>
              <a:gd name="connsiteX32" fmla="*/ 0 w 8679179"/>
              <a:gd name="connsiteY32" fmla="*/ 0 h 70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9179" h="706755" fill="none" extrusionOk="0">
                <a:moveTo>
                  <a:pt x="0" y="0"/>
                </a:moveTo>
                <a:cubicBezTo>
                  <a:pt x="189549" y="-4722"/>
                  <a:pt x="311115" y="23237"/>
                  <a:pt x="494046" y="0"/>
                </a:cubicBezTo>
                <a:cubicBezTo>
                  <a:pt x="676977" y="-23237"/>
                  <a:pt x="921629" y="9321"/>
                  <a:pt x="1074883" y="0"/>
                </a:cubicBezTo>
                <a:cubicBezTo>
                  <a:pt x="1228137" y="-9321"/>
                  <a:pt x="1426992" y="-28426"/>
                  <a:pt x="1655720" y="0"/>
                </a:cubicBezTo>
                <a:cubicBezTo>
                  <a:pt x="1884448" y="28426"/>
                  <a:pt x="2066434" y="23252"/>
                  <a:pt x="2236558" y="0"/>
                </a:cubicBezTo>
                <a:cubicBezTo>
                  <a:pt x="2406682" y="-23252"/>
                  <a:pt x="2713942" y="18123"/>
                  <a:pt x="2990979" y="0"/>
                </a:cubicBezTo>
                <a:cubicBezTo>
                  <a:pt x="3268016" y="-18123"/>
                  <a:pt x="3444461" y="28033"/>
                  <a:pt x="3745400" y="0"/>
                </a:cubicBezTo>
                <a:cubicBezTo>
                  <a:pt x="4046339" y="-28033"/>
                  <a:pt x="4338104" y="3054"/>
                  <a:pt x="4499820" y="0"/>
                </a:cubicBezTo>
                <a:cubicBezTo>
                  <a:pt x="4661536" y="-3054"/>
                  <a:pt x="4943180" y="23135"/>
                  <a:pt x="5341033" y="0"/>
                </a:cubicBezTo>
                <a:cubicBezTo>
                  <a:pt x="5738886" y="-23135"/>
                  <a:pt x="5632627" y="-10601"/>
                  <a:pt x="5748287" y="0"/>
                </a:cubicBezTo>
                <a:cubicBezTo>
                  <a:pt x="5863947" y="10601"/>
                  <a:pt x="5968325" y="8781"/>
                  <a:pt x="6155541" y="0"/>
                </a:cubicBezTo>
                <a:cubicBezTo>
                  <a:pt x="6342757" y="-8781"/>
                  <a:pt x="6657000" y="22540"/>
                  <a:pt x="6823170" y="0"/>
                </a:cubicBezTo>
                <a:cubicBezTo>
                  <a:pt x="6989340" y="-22540"/>
                  <a:pt x="7385351" y="-37105"/>
                  <a:pt x="7664383" y="0"/>
                </a:cubicBezTo>
                <a:cubicBezTo>
                  <a:pt x="7943415" y="37105"/>
                  <a:pt x="7883263" y="15160"/>
                  <a:pt x="8071636" y="0"/>
                </a:cubicBezTo>
                <a:cubicBezTo>
                  <a:pt x="8260009" y="-15160"/>
                  <a:pt x="8471973" y="20438"/>
                  <a:pt x="8679179" y="0"/>
                </a:cubicBezTo>
                <a:cubicBezTo>
                  <a:pt x="8690657" y="146488"/>
                  <a:pt x="8666783" y="199919"/>
                  <a:pt x="8679179" y="339242"/>
                </a:cubicBezTo>
                <a:cubicBezTo>
                  <a:pt x="8691575" y="478565"/>
                  <a:pt x="8687274" y="527806"/>
                  <a:pt x="8679179" y="706755"/>
                </a:cubicBezTo>
                <a:cubicBezTo>
                  <a:pt x="8479340" y="703906"/>
                  <a:pt x="8364553" y="692694"/>
                  <a:pt x="8271925" y="706755"/>
                </a:cubicBezTo>
                <a:cubicBezTo>
                  <a:pt x="8179297" y="720816"/>
                  <a:pt x="7893141" y="703267"/>
                  <a:pt x="7604296" y="706755"/>
                </a:cubicBezTo>
                <a:cubicBezTo>
                  <a:pt x="7315451" y="710243"/>
                  <a:pt x="7183354" y="718000"/>
                  <a:pt x="7023459" y="706755"/>
                </a:cubicBezTo>
                <a:cubicBezTo>
                  <a:pt x="6863564" y="695510"/>
                  <a:pt x="6538115" y="724489"/>
                  <a:pt x="6355830" y="706755"/>
                </a:cubicBezTo>
                <a:cubicBezTo>
                  <a:pt x="6173545" y="689021"/>
                  <a:pt x="5953164" y="740484"/>
                  <a:pt x="5601409" y="706755"/>
                </a:cubicBezTo>
                <a:cubicBezTo>
                  <a:pt x="5249654" y="673026"/>
                  <a:pt x="5244380" y="689625"/>
                  <a:pt x="5107363" y="706755"/>
                </a:cubicBezTo>
                <a:cubicBezTo>
                  <a:pt x="4970346" y="723885"/>
                  <a:pt x="4603912" y="724826"/>
                  <a:pt x="4439734" y="706755"/>
                </a:cubicBezTo>
                <a:cubicBezTo>
                  <a:pt x="4275556" y="688684"/>
                  <a:pt x="3799346" y="703847"/>
                  <a:pt x="3598521" y="706755"/>
                </a:cubicBezTo>
                <a:cubicBezTo>
                  <a:pt x="3397696" y="709663"/>
                  <a:pt x="3307261" y="692876"/>
                  <a:pt x="3104476" y="706755"/>
                </a:cubicBezTo>
                <a:cubicBezTo>
                  <a:pt x="2901691" y="720634"/>
                  <a:pt x="2655004" y="705229"/>
                  <a:pt x="2523638" y="706755"/>
                </a:cubicBezTo>
                <a:cubicBezTo>
                  <a:pt x="2392272" y="708281"/>
                  <a:pt x="2070034" y="715102"/>
                  <a:pt x="1942801" y="706755"/>
                </a:cubicBezTo>
                <a:cubicBezTo>
                  <a:pt x="1815568" y="698408"/>
                  <a:pt x="1575837" y="722000"/>
                  <a:pt x="1448755" y="706755"/>
                </a:cubicBezTo>
                <a:cubicBezTo>
                  <a:pt x="1321673" y="691510"/>
                  <a:pt x="1114164" y="720925"/>
                  <a:pt x="781126" y="706755"/>
                </a:cubicBezTo>
                <a:cubicBezTo>
                  <a:pt x="448088" y="692585"/>
                  <a:pt x="342589" y="679084"/>
                  <a:pt x="0" y="706755"/>
                </a:cubicBezTo>
                <a:cubicBezTo>
                  <a:pt x="-10508" y="545407"/>
                  <a:pt x="6886" y="517824"/>
                  <a:pt x="0" y="360445"/>
                </a:cubicBezTo>
                <a:cubicBezTo>
                  <a:pt x="-6886" y="203066"/>
                  <a:pt x="-14667" y="175095"/>
                  <a:pt x="0" y="0"/>
                </a:cubicBezTo>
                <a:close/>
              </a:path>
              <a:path w="8679179" h="706755" stroke="0" extrusionOk="0">
                <a:moveTo>
                  <a:pt x="0" y="0"/>
                </a:moveTo>
                <a:cubicBezTo>
                  <a:pt x="349621" y="-34659"/>
                  <a:pt x="631152" y="5178"/>
                  <a:pt x="841213" y="0"/>
                </a:cubicBezTo>
                <a:cubicBezTo>
                  <a:pt x="1051274" y="-5178"/>
                  <a:pt x="1070378" y="12928"/>
                  <a:pt x="1248467" y="0"/>
                </a:cubicBezTo>
                <a:cubicBezTo>
                  <a:pt x="1426556" y="-12928"/>
                  <a:pt x="1825408" y="26759"/>
                  <a:pt x="2002887" y="0"/>
                </a:cubicBezTo>
                <a:cubicBezTo>
                  <a:pt x="2180366" y="-26759"/>
                  <a:pt x="2501555" y="-1782"/>
                  <a:pt x="2757308" y="0"/>
                </a:cubicBezTo>
                <a:cubicBezTo>
                  <a:pt x="3013061" y="1782"/>
                  <a:pt x="3058465" y="-22083"/>
                  <a:pt x="3251354" y="0"/>
                </a:cubicBezTo>
                <a:cubicBezTo>
                  <a:pt x="3444243" y="22083"/>
                  <a:pt x="3506762" y="19118"/>
                  <a:pt x="3658608" y="0"/>
                </a:cubicBezTo>
                <a:cubicBezTo>
                  <a:pt x="3810454" y="-19118"/>
                  <a:pt x="4077013" y="7373"/>
                  <a:pt x="4239445" y="0"/>
                </a:cubicBezTo>
                <a:cubicBezTo>
                  <a:pt x="4401877" y="-7373"/>
                  <a:pt x="4893793" y="26775"/>
                  <a:pt x="5080658" y="0"/>
                </a:cubicBezTo>
                <a:cubicBezTo>
                  <a:pt x="5267523" y="-26775"/>
                  <a:pt x="5611111" y="39215"/>
                  <a:pt x="5921871" y="0"/>
                </a:cubicBezTo>
                <a:cubicBezTo>
                  <a:pt x="6232631" y="-39215"/>
                  <a:pt x="6202923" y="-12726"/>
                  <a:pt x="6329124" y="0"/>
                </a:cubicBezTo>
                <a:cubicBezTo>
                  <a:pt x="6455325" y="12726"/>
                  <a:pt x="6773153" y="-16428"/>
                  <a:pt x="7083545" y="0"/>
                </a:cubicBezTo>
                <a:cubicBezTo>
                  <a:pt x="7393937" y="16428"/>
                  <a:pt x="7336593" y="-13094"/>
                  <a:pt x="7577591" y="0"/>
                </a:cubicBezTo>
                <a:cubicBezTo>
                  <a:pt x="7818589" y="13094"/>
                  <a:pt x="8447276" y="-41777"/>
                  <a:pt x="8679179" y="0"/>
                </a:cubicBezTo>
                <a:cubicBezTo>
                  <a:pt x="8687901" y="122053"/>
                  <a:pt x="8667577" y="217380"/>
                  <a:pt x="8679179" y="353378"/>
                </a:cubicBezTo>
                <a:cubicBezTo>
                  <a:pt x="8690781" y="489376"/>
                  <a:pt x="8686625" y="600232"/>
                  <a:pt x="8679179" y="706755"/>
                </a:cubicBezTo>
                <a:cubicBezTo>
                  <a:pt x="8555118" y="690120"/>
                  <a:pt x="8463507" y="704461"/>
                  <a:pt x="8271925" y="706755"/>
                </a:cubicBezTo>
                <a:cubicBezTo>
                  <a:pt x="8080343" y="709049"/>
                  <a:pt x="8009395" y="714321"/>
                  <a:pt x="7864671" y="706755"/>
                </a:cubicBezTo>
                <a:cubicBezTo>
                  <a:pt x="7719947" y="699189"/>
                  <a:pt x="7390555" y="731308"/>
                  <a:pt x="7197042" y="706755"/>
                </a:cubicBezTo>
                <a:cubicBezTo>
                  <a:pt x="7003529" y="682202"/>
                  <a:pt x="6899487" y="720402"/>
                  <a:pt x="6616205" y="706755"/>
                </a:cubicBezTo>
                <a:cubicBezTo>
                  <a:pt x="6332923" y="693108"/>
                  <a:pt x="6152781" y="669383"/>
                  <a:pt x="5774992" y="706755"/>
                </a:cubicBezTo>
                <a:cubicBezTo>
                  <a:pt x="5397203" y="744127"/>
                  <a:pt x="5480352" y="735424"/>
                  <a:pt x="5194155" y="706755"/>
                </a:cubicBezTo>
                <a:cubicBezTo>
                  <a:pt x="4907958" y="678086"/>
                  <a:pt x="4703644" y="718122"/>
                  <a:pt x="4526526" y="706755"/>
                </a:cubicBezTo>
                <a:cubicBezTo>
                  <a:pt x="4349408" y="695388"/>
                  <a:pt x="4132687" y="714155"/>
                  <a:pt x="4032480" y="706755"/>
                </a:cubicBezTo>
                <a:cubicBezTo>
                  <a:pt x="3932273" y="699355"/>
                  <a:pt x="3691499" y="730731"/>
                  <a:pt x="3451643" y="706755"/>
                </a:cubicBezTo>
                <a:cubicBezTo>
                  <a:pt x="3211787" y="682779"/>
                  <a:pt x="2984409" y="689748"/>
                  <a:pt x="2610430" y="706755"/>
                </a:cubicBezTo>
                <a:cubicBezTo>
                  <a:pt x="2236451" y="723762"/>
                  <a:pt x="1941066" y="732143"/>
                  <a:pt x="1769217" y="706755"/>
                </a:cubicBezTo>
                <a:cubicBezTo>
                  <a:pt x="1597368" y="681367"/>
                  <a:pt x="1182062" y="727945"/>
                  <a:pt x="1014796" y="706755"/>
                </a:cubicBezTo>
                <a:cubicBezTo>
                  <a:pt x="847530" y="685565"/>
                  <a:pt x="377445" y="700908"/>
                  <a:pt x="0" y="706755"/>
                </a:cubicBezTo>
                <a:cubicBezTo>
                  <a:pt x="2129" y="548707"/>
                  <a:pt x="5827" y="451277"/>
                  <a:pt x="0" y="374580"/>
                </a:cubicBezTo>
                <a:cubicBezTo>
                  <a:pt x="-5827" y="297884"/>
                  <a:pt x="-17059" y="128741"/>
                  <a:pt x="0" y="0"/>
                </a:cubicBezTo>
                <a:close/>
              </a:path>
            </a:pathLst>
          </a:custGeom>
          <a:solidFill>
            <a:srgbClr val="FFA3D1"/>
          </a:solidFill>
          <a:ln w="19050">
            <a:solidFill>
              <a:srgbClr val="DE006F"/>
            </a:solidFill>
            <a:extLst>
              <a:ext uri="{C807C97D-BFC1-408E-A445-0C87EB9F89A2}">
                <ask:lineSketchStyleProps xmlns:ask="http://schemas.microsoft.com/office/drawing/2018/sketchyshapes" sd="2971615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DE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0FEBDAC-5253-D846-D184-1AC23DA6BA90}"/>
              </a:ext>
            </a:extLst>
          </p:cNvPr>
          <p:cNvSpPr/>
          <p:nvPr/>
        </p:nvSpPr>
        <p:spPr>
          <a:xfrm>
            <a:off x="1412240" y="403242"/>
            <a:ext cx="1107439" cy="8864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FE35F-2BDC-96D8-39BA-781FBF6530F8}"/>
              </a:ext>
            </a:extLst>
          </p:cNvPr>
          <p:cNvGrpSpPr/>
          <p:nvPr/>
        </p:nvGrpSpPr>
        <p:grpSpPr>
          <a:xfrm>
            <a:off x="1196575" y="1594665"/>
            <a:ext cx="3850323" cy="879468"/>
            <a:chOff x="1036002" y="1679575"/>
            <a:chExt cx="3850323" cy="879468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79C8AC67-06B5-DF44-AECF-F8C1EF5A4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E1F818B-28BF-7F3A-2875-FF324CAB5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b.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176 x 32</a:t>
              </a:r>
              <a:endParaRPr lang="vi-VN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8C6586-E1C6-FCCD-BBB9-E4EB63945A72}"/>
              </a:ext>
            </a:extLst>
          </p:cNvPr>
          <p:cNvGrpSpPr/>
          <p:nvPr/>
        </p:nvGrpSpPr>
        <p:grpSpPr>
          <a:xfrm>
            <a:off x="5496478" y="1594665"/>
            <a:ext cx="3850323" cy="879468"/>
            <a:chOff x="1036002" y="1679575"/>
            <a:chExt cx="3850323" cy="879468"/>
          </a:xfrm>
        </p:grpSpPr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6A16EBF4-7214-5F20-D8A4-5190A00FB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080" y="1679575"/>
              <a:ext cx="3738245" cy="769441"/>
            </a:xfrm>
            <a:prstGeom prst="rect">
              <a:avLst/>
            </a:prstGeom>
            <a:solidFill>
              <a:srgbClr val="FFA3D1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A9510900-AFB4-DCB4-6301-574A6E98A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" y="1789602"/>
              <a:ext cx="3738245" cy="769441"/>
            </a:xfrm>
            <a:prstGeom prst="rect">
              <a:avLst/>
            </a:prstGeom>
            <a:solidFill>
              <a:srgbClr val="FFC5E2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vi-VN" altLang="en-US" sz="4400" b="1">
                  <a:latin typeface="Times New Roman" panose="02020603050405020304" charset="0"/>
                  <a:cs typeface="Times New Roman" panose="02020603050405020304" charset="0"/>
                </a:rPr>
                <a:t>042 x 57</a:t>
              </a:r>
              <a:r>
                <a:rPr lang="en-US" altLang="en-US" sz="44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>
                  <a:latin typeface="Times New Roman" panose="02020603050405020304" charset="0"/>
                  <a:cs typeface="Times New Roman" panose="02020603050405020304" charset="0"/>
                </a:rPr>
                <a:t>         </a:t>
              </a:r>
              <a:endParaRPr lang="en-US" altLang="en-US" sz="4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E0EA6B-F742-1968-A906-29063741EB64}"/>
              </a:ext>
            </a:extLst>
          </p:cNvPr>
          <p:cNvGrpSpPr/>
          <p:nvPr/>
        </p:nvGrpSpPr>
        <p:grpSpPr>
          <a:xfrm flipH="1">
            <a:off x="8585835" y="3798070"/>
            <a:ext cx="3606165" cy="3051809"/>
            <a:chOff x="-710314" y="2665902"/>
            <a:chExt cx="5314233" cy="446393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7A91896F-431D-A5EF-5A16-13D7502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10314" y="2665902"/>
              <a:ext cx="4603919" cy="4463935"/>
            </a:xfrm>
            <a:prstGeom prst="rect">
              <a:avLst/>
            </a:prstGeom>
          </p:spPr>
        </p:pic>
        <p:pic>
          <p:nvPicPr>
            <p:cNvPr id="35" name="Picture 34" descr="A round wooden tray with a black background&#10;&#10;Description automatically generated">
              <a:extLst>
                <a:ext uri="{FF2B5EF4-FFF2-40B4-BE49-F238E27FC236}">
                  <a16:creationId xmlns:a16="http://schemas.microsoft.com/office/drawing/2014/main" id="{2246C759-B973-28EA-7D49-06FBF448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5604387"/>
              <a:ext cx="2317919" cy="724350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66D6610E-45CB-78F6-0918-BA53E2D24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8747" y="4537444"/>
            <a:ext cx="900365" cy="99040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B17EB9C-E376-3BA4-1BF3-7676609DA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5432" y="4855182"/>
            <a:ext cx="852412" cy="621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41158 0.112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7787 0.1083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 animBg="1"/>
      <p:bldP spid="23" grpId="0"/>
      <p:bldP spid="25" grpId="0"/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6A9FD3-0E32-2A03-0315-6FBA22D4F194}"/>
              </a:ext>
            </a:extLst>
          </p:cNvPr>
          <p:cNvGrpSpPr/>
          <p:nvPr/>
        </p:nvGrpSpPr>
        <p:grpSpPr>
          <a:xfrm>
            <a:off x="1212064" y="245362"/>
            <a:ext cx="10025778" cy="1650386"/>
            <a:chOff x="1212064" y="245362"/>
            <a:chExt cx="10025778" cy="16503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BEA714-4F88-1A26-3A7B-7B72DFDDC538}"/>
                </a:ext>
              </a:extLst>
            </p:cNvPr>
            <p:cNvSpPr txBox="1"/>
            <p:nvPr/>
          </p:nvSpPr>
          <p:spPr>
            <a:xfrm>
              <a:off x="1258957" y="326088"/>
              <a:ext cx="99788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600">
                  <a:solidFill>
                    <a:schemeClr val="tx1"/>
                  </a:solidFill>
                  <a:latin typeface="#9Slide07 SVNStick A Round" panose="02000503000000000000" pitchFamily="2" charset="0"/>
                </a:rPr>
                <a:t>CÁM ƠN CÁC BẠN</a:t>
              </a:r>
              <a:endParaRPr lang="vi-VN" altLang="en-US" sz="9600">
                <a:solidFill>
                  <a:schemeClr val="tx1"/>
                </a:solidFill>
                <a:latin typeface="#9Slide07 SVNStick A Round" panose="02000503000000000000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827042-95FF-FDC6-1C03-1F8ED056796C}"/>
                </a:ext>
              </a:extLst>
            </p:cNvPr>
            <p:cNvSpPr txBox="1"/>
            <p:nvPr/>
          </p:nvSpPr>
          <p:spPr>
            <a:xfrm>
              <a:off x="1212064" y="245362"/>
              <a:ext cx="99788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600">
                  <a:solidFill>
                    <a:srgbClr val="FFA3D1"/>
                  </a:solidFill>
                  <a:latin typeface="#9Slide07 SVNStick A Round" panose="02000503000000000000" pitchFamily="2" charset="0"/>
                </a:rPr>
                <a:t>CÁM ƠN CÁC BẠN</a:t>
              </a:r>
              <a:endParaRPr lang="vi-VN" altLang="en-US" sz="9600">
                <a:solidFill>
                  <a:srgbClr val="FFA3D1"/>
                </a:solidFill>
                <a:latin typeface="#9Slide07 SVNStick A Round" panose="02000503000000000000" pitchFamily="2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95A5153-84F9-A460-CE76-87FDB4927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7997" y="2966144"/>
            <a:ext cx="4086288" cy="39922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9F14365-C7DC-575E-646F-87B5002AB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8054" y="3094134"/>
            <a:ext cx="3102519" cy="38642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5245C34-FBAB-0933-74A3-EB41C488C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358" y="3121935"/>
            <a:ext cx="3928060" cy="3808626"/>
          </a:xfrm>
          <a:prstGeom prst="rect">
            <a:avLst/>
          </a:prstGeom>
        </p:spPr>
      </p:pic>
      <p:pic>
        <p:nvPicPr>
          <p:cNvPr id="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01F6B76F-A2AE-6688-4057-AD2C75A1F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-613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28740" y="-269258"/>
            <a:ext cx="9065343" cy="6957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701" y="1474748"/>
            <a:ext cx="485742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82550">
                  <a:solidFill>
                    <a:srgbClr val="FF3399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KHỞI </a:t>
            </a:r>
          </a:p>
          <a:p>
            <a:pPr algn="ctr"/>
            <a:r>
              <a:rPr lang="en-US" sz="11500">
                <a:ln w="82550">
                  <a:solidFill>
                    <a:srgbClr val="FF3399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ĐỘNG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CDC4E08-AE39-798D-862F-59D34D491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28" y="1474748"/>
            <a:ext cx="4934438" cy="5512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emale-baker-holding-fresh-bread-vector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5" y="2230119"/>
            <a:ext cx="2255520" cy="4351655"/>
          </a:xfrm>
          <a:prstGeom prst="rect">
            <a:avLst/>
          </a:prstGeom>
        </p:spPr>
      </p:pic>
      <p:sp>
        <p:nvSpPr>
          <p:cNvPr id="6" name="Speech Bubble: Oval 3"/>
          <p:cNvSpPr/>
          <p:nvPr/>
        </p:nvSpPr>
        <p:spPr>
          <a:xfrm>
            <a:off x="2917189" y="914400"/>
            <a:ext cx="4645145" cy="1875155"/>
          </a:xfrm>
          <a:prstGeom prst="wedgeEllipseCallout">
            <a:avLst>
              <a:gd name="adj1" fmla="val -51046"/>
              <a:gd name="adj2" fmla="val 36811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i="1">
                <a:solidFill>
                  <a:srgbClr val="002060"/>
                </a:solidFill>
              </a:rPr>
              <a:t>Lò nướng có </a:t>
            </a:r>
            <a:r>
              <a:rPr lang="vi-VN" altLang="en-US" sz="2800" b="1" i="1">
                <a:solidFill>
                  <a:srgbClr val="FF0000"/>
                </a:solidFill>
              </a:rPr>
              <a:t>12 khay</a:t>
            </a:r>
            <a:r>
              <a:rPr lang="vi-VN" altLang="en-US" sz="2800" b="1" i="1">
                <a:solidFill>
                  <a:srgbClr val="002060"/>
                </a:solidFill>
              </a:rPr>
              <a:t>, mỗi khay để được </a:t>
            </a:r>
            <a:r>
              <a:rPr lang="vi-VN" altLang="en-US" sz="2800" b="1" i="1">
                <a:solidFill>
                  <a:srgbClr val="FF0000"/>
                </a:solidFill>
              </a:rPr>
              <a:t>16 bánh mì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8000998" y="3256914"/>
            <a:ext cx="3606165" cy="3223895"/>
            <a:chOff x="-710314" y="2665902"/>
            <a:chExt cx="5314233" cy="4463935"/>
          </a:xfrm>
        </p:grpSpPr>
        <p:pic>
          <p:nvPicPr>
            <p:cNvPr id="17" name="Graphic 1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10314" y="2665902"/>
              <a:ext cx="4603919" cy="4463935"/>
            </a:xfrm>
            <a:prstGeom prst="rect">
              <a:avLst/>
            </a:prstGeom>
          </p:spPr>
        </p:pic>
        <p:pic>
          <p:nvPicPr>
            <p:cNvPr id="18" name="Picture 17" descr="A round wooden tray with a black background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5604387"/>
              <a:ext cx="2317919" cy="724350"/>
            </a:xfrm>
            <a:prstGeom prst="rect">
              <a:avLst/>
            </a:prstGeom>
          </p:spPr>
        </p:pic>
      </p:grpSp>
      <p:sp>
        <p:nvSpPr>
          <p:cNvPr id="8" name="Speech Bubble: Oval 3"/>
          <p:cNvSpPr/>
          <p:nvPr/>
        </p:nvSpPr>
        <p:spPr>
          <a:xfrm>
            <a:off x="3150973" y="3256915"/>
            <a:ext cx="5222137" cy="2298065"/>
          </a:xfrm>
          <a:prstGeom prst="wedgeEllipseCallout">
            <a:avLst>
              <a:gd name="adj1" fmla="val 64572"/>
              <a:gd name="adj2" fmla="val 17477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i="1">
                <a:solidFill>
                  <a:srgbClr val="002060"/>
                </a:solidFill>
              </a:rPr>
              <a:t>Nếu xếp đầy hết tất cả các khay thì một lần nướng được bao nhiêu cái bánh?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8"/>
          <p:cNvSpPr/>
          <p:nvPr/>
        </p:nvSpPr>
        <p:spPr>
          <a:xfrm>
            <a:off x="10123951" y="3429000"/>
            <a:ext cx="1947679" cy="3077456"/>
          </a:xfrm>
          <a:custGeom>
            <a:avLst/>
            <a:gdLst/>
            <a:ahLst/>
            <a:cxnLst/>
            <a:rect l="l" t="t" r="r" b="b"/>
            <a:pathLst>
              <a:path w="1183530" h="2241004">
                <a:moveTo>
                  <a:pt x="0" y="0"/>
                </a:moveTo>
                <a:lnTo>
                  <a:pt x="1183530" y="0"/>
                </a:lnTo>
                <a:lnTo>
                  <a:pt x="1183530" y="2241004"/>
                </a:lnTo>
                <a:lnTo>
                  <a:pt x="0" y="224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peech Bubble: Oval 3"/>
          <p:cNvSpPr/>
          <p:nvPr/>
        </p:nvSpPr>
        <p:spPr>
          <a:xfrm>
            <a:off x="5356860" y="3973195"/>
            <a:ext cx="3982720" cy="2298065"/>
          </a:xfrm>
          <a:prstGeom prst="wedgeEllipseCallout">
            <a:avLst>
              <a:gd name="adj1" fmla="val 70153"/>
              <a:gd name="adj2" fmla="val -35824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Nhân với số có 2 chữ số</a:t>
            </a:r>
            <a:endParaRPr lang="vi-VN" altLang="en-US" sz="32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60" y="-1343660"/>
            <a:ext cx="6399530" cy="6811645"/>
          </a:xfrm>
          <a:prstGeom prst="rect">
            <a:avLst/>
          </a:prstGeom>
        </p:spPr>
      </p:pic>
      <p:sp>
        <p:nvSpPr>
          <p:cNvPr id="5" name="Freeform 20"/>
          <p:cNvSpPr/>
          <p:nvPr/>
        </p:nvSpPr>
        <p:spPr>
          <a:xfrm flipH="1">
            <a:off x="953770" y="2970530"/>
            <a:ext cx="2266315" cy="3578860"/>
          </a:xfrm>
          <a:custGeom>
            <a:avLst/>
            <a:gdLst/>
            <a:ahLst/>
            <a:cxnLst/>
            <a:rect l="l" t="t" r="r" b="b"/>
            <a:pathLst>
              <a:path w="1399501" h="2377531">
                <a:moveTo>
                  <a:pt x="0" y="0"/>
                </a:moveTo>
                <a:lnTo>
                  <a:pt x="1399501" y="0"/>
                </a:lnTo>
                <a:lnTo>
                  <a:pt x="1399501" y="2377531"/>
                </a:lnTo>
                <a:lnTo>
                  <a:pt x="0" y="23775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2978289" y="1298422"/>
            <a:ext cx="4753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bánh một lần nướng là: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3460115" y="2423160"/>
            <a:ext cx="2635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x 12 = 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bakery shop with a door and a tree&#10;&#10;Description automatically generated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70786" y="-431654"/>
            <a:ext cx="9065343" cy="6957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4906" y="1280450"/>
            <a:ext cx="664806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300" normalizeH="0" baseline="0" noProof="0">
                <a:ln w="82550">
                  <a:solidFill>
                    <a:srgbClr val="FF33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DF1A03-A9B7-C6E2-49CE-C1964A2CD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082" y="948448"/>
            <a:ext cx="5480632" cy="6009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4297" y="383458"/>
            <a:ext cx="11493910" cy="6066770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382" y="109752"/>
            <a:ext cx="8694058" cy="1541499"/>
          </a:xfrm>
          <a:prstGeom prst="rect">
            <a:avLst/>
          </a:prstGeom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51" y="259914"/>
            <a:ext cx="840812" cy="888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596390" y="539115"/>
            <a:ext cx="35820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x 12 = ?</a:t>
            </a:r>
          </a:p>
        </p:txBody>
      </p:sp>
      <p:sp>
        <p:nvSpPr>
          <p:cNvPr id="15" name="Speech Bubble: Oval 14"/>
          <p:cNvSpPr/>
          <p:nvPr/>
        </p:nvSpPr>
        <p:spPr>
          <a:xfrm>
            <a:off x="214451" y="3194177"/>
            <a:ext cx="3084271" cy="1642172"/>
          </a:xfrm>
          <a:prstGeom prst="wedgeEllipseCallout">
            <a:avLst>
              <a:gd name="adj1" fmla="val 27715"/>
              <a:gd name="adj2" fmla="val -80765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thành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tổng hai số</a:t>
            </a:r>
          </a:p>
        </p:txBody>
      </p:sp>
      <p:sp>
        <p:nvSpPr>
          <p:cNvPr id="16" name="Speech Bubble: Oval 15"/>
          <p:cNvSpPr/>
          <p:nvPr/>
        </p:nvSpPr>
        <p:spPr>
          <a:xfrm>
            <a:off x="8578628" y="1983953"/>
            <a:ext cx="3412530" cy="2059515"/>
          </a:xfrm>
          <a:prstGeom prst="wedgeEllipseCallout">
            <a:avLst>
              <a:gd name="adj1" fmla="val -92022"/>
              <a:gd name="adj2" fmla="val -31702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thực hiện phép nhân như thế nào?</a:t>
            </a:r>
          </a:p>
        </p:txBody>
      </p:sp>
      <p:sp>
        <p:nvSpPr>
          <p:cNvPr id="17" name="Speech Bubble: Oval 16"/>
          <p:cNvSpPr/>
          <p:nvPr/>
        </p:nvSpPr>
        <p:spPr>
          <a:xfrm>
            <a:off x="7468911" y="4376170"/>
            <a:ext cx="4537203" cy="1783716"/>
          </a:xfrm>
          <a:prstGeom prst="wedgeEllipseCallout">
            <a:avLst>
              <a:gd name="adj1" fmla="val -47561"/>
              <a:gd name="adj2" fmla="val -131729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đã áp dụng quy tắc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một số với một tổng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61673" y="1925661"/>
            <a:ext cx="389388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16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 × (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+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)        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61673" y="3109697"/>
            <a:ext cx="238307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16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 ×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61673" y="4043468"/>
            <a:ext cx="4791054" cy="178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=  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160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   32</a:t>
            </a:r>
            <a:endParaRPr lang="en-US" altLang="en-US" sz="4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=          </a:t>
            </a: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192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233534" y="1926982"/>
            <a:ext cx="213889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6 ×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475B8E6-DBDE-4735-C5A4-DCCE3FAC1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245" y="3109697"/>
            <a:ext cx="6060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>
                <a:latin typeface="Times New Roman" panose="02020603050405020304" charset="0"/>
                <a:cs typeface="Times New Roman" panose="02020603050405020304" charset="0"/>
              </a:rPr>
              <a:t>+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EE08DE14-77FC-911D-5B3C-346FC0BC5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57" y="3091205"/>
            <a:ext cx="171812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6 ×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D29120D9-C1F8-1005-BA51-76427FDA415D}"/>
              </a:ext>
            </a:extLst>
          </p:cNvPr>
          <p:cNvSpPr/>
          <p:nvPr/>
        </p:nvSpPr>
        <p:spPr>
          <a:xfrm>
            <a:off x="4337222" y="2607277"/>
            <a:ext cx="1334529" cy="336999"/>
          </a:xfrm>
          <a:prstGeom prst="curved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7BA63EEF-0CC6-86AD-9FCF-0BF4352C2C4F}"/>
              </a:ext>
            </a:extLst>
          </p:cNvPr>
          <p:cNvSpPr/>
          <p:nvPr/>
        </p:nvSpPr>
        <p:spPr>
          <a:xfrm>
            <a:off x="4337222" y="2647385"/>
            <a:ext cx="2383073" cy="443820"/>
          </a:xfrm>
          <a:prstGeom prst="curved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bldLvl="0" animBg="1"/>
      <p:bldP spid="16" grpId="0" bldLvl="0" animBg="1"/>
      <p:bldP spid="17" grpId="0" bldLvl="0" animBg="1"/>
      <p:bldP spid="14" grpId="0"/>
      <p:bldP spid="5" grpId="0"/>
      <p:bldP spid="24" grpId="0"/>
      <p:bldP spid="7" grpId="0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8902" y="172002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4285" y="553720"/>
            <a:ext cx="7419975" cy="6811645"/>
          </a:xfrm>
          <a:prstGeom prst="rect">
            <a:avLst/>
          </a:prstGeom>
        </p:spPr>
      </p:pic>
      <p:sp>
        <p:nvSpPr>
          <p:cNvPr id="5" name="Freeform 20"/>
          <p:cNvSpPr/>
          <p:nvPr/>
        </p:nvSpPr>
        <p:spPr>
          <a:xfrm>
            <a:off x="9648948" y="2836094"/>
            <a:ext cx="2281083" cy="3578942"/>
          </a:xfrm>
          <a:custGeom>
            <a:avLst/>
            <a:gdLst/>
            <a:ahLst/>
            <a:cxnLst/>
            <a:rect l="l" t="t" r="r" b="b"/>
            <a:pathLst>
              <a:path w="1399501" h="2377531">
                <a:moveTo>
                  <a:pt x="0" y="0"/>
                </a:moveTo>
                <a:lnTo>
                  <a:pt x="1399501" y="0"/>
                </a:lnTo>
                <a:lnTo>
                  <a:pt x="1399501" y="2377531"/>
                </a:lnTo>
                <a:lnTo>
                  <a:pt x="0" y="237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2891689" y="429322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195838" y="1170608"/>
            <a:ext cx="36384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400" b="1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6 ×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= ?         </a:t>
            </a:r>
          </a:p>
        </p:txBody>
      </p:sp>
      <p:sp>
        <p:nvSpPr>
          <p:cNvPr id="9" name="Rectangle 1"/>
          <p:cNvSpPr/>
          <p:nvPr/>
        </p:nvSpPr>
        <p:spPr>
          <a:xfrm>
            <a:off x="2902662" y="2676344"/>
            <a:ext cx="944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29317" y="3387493"/>
            <a:ext cx="944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11" name="Rectangle 2"/>
          <p:cNvSpPr/>
          <p:nvPr/>
        </p:nvSpPr>
        <p:spPr>
          <a:xfrm>
            <a:off x="2400827" y="314457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endParaRPr lang="en-US" sz="4800" dirty="0"/>
          </a:p>
        </p:txBody>
      </p:sp>
      <p:sp>
        <p:nvSpPr>
          <p:cNvPr id="18" name="Line 95"/>
          <p:cNvSpPr>
            <a:spLocks noChangeShapeType="1"/>
          </p:cNvSpPr>
          <p:nvPr/>
        </p:nvSpPr>
        <p:spPr bwMode="auto">
          <a:xfrm>
            <a:off x="2743201" y="4265771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620531" y="2689102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353663" y="3073406"/>
            <a:ext cx="4172382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Đặt 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như thế nào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4" grpId="0"/>
      <p:bldP spid="9" grpId="0"/>
      <p:bldP spid="17" grpId="0"/>
      <p:bldP spid="18" grpId="0" bldLvl="0" animBg="1"/>
      <p:bldP spid="20" grpId="0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4297" y="383457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2997835" y="4123055"/>
            <a:ext cx="3876055" cy="2351488"/>
          </a:xfrm>
          <a:prstGeom prst="wedgeRoundRectCallout">
            <a:avLst>
              <a:gd name="adj1" fmla="val -69942"/>
              <a:gd name="adj2" fmla="val -271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Oval 7"/>
          <p:cNvSpPr/>
          <p:nvPr/>
        </p:nvSpPr>
        <p:spPr>
          <a:xfrm>
            <a:off x="2452369" y="2585720"/>
            <a:ext cx="4421521" cy="1260475"/>
          </a:xfrm>
          <a:prstGeom prst="wedgeEllipseCallout">
            <a:avLst>
              <a:gd name="adj1" fmla="val -50279"/>
              <a:gd name="adj2" fmla="val 45765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 theo thứ tự nào?</a:t>
            </a:r>
          </a:p>
        </p:txBody>
      </p:sp>
      <p:sp>
        <p:nvSpPr>
          <p:cNvPr id="5" name="Freeform 20"/>
          <p:cNvSpPr/>
          <p:nvPr/>
        </p:nvSpPr>
        <p:spPr>
          <a:xfrm flipH="1">
            <a:off x="607694" y="3521676"/>
            <a:ext cx="1750695" cy="3064544"/>
          </a:xfrm>
          <a:custGeom>
            <a:avLst/>
            <a:gdLst/>
            <a:ahLst/>
            <a:cxnLst/>
            <a:rect l="l" t="t" r="r" b="b"/>
            <a:pathLst>
              <a:path w="1399501" h="2377531">
                <a:moveTo>
                  <a:pt x="0" y="0"/>
                </a:moveTo>
                <a:lnTo>
                  <a:pt x="1399501" y="0"/>
                </a:lnTo>
                <a:lnTo>
                  <a:pt x="1399501" y="2377531"/>
                </a:lnTo>
                <a:lnTo>
                  <a:pt x="0" y="2377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997835" y="4342765"/>
            <a:ext cx="382079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trái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4525" y="539115"/>
            <a:ext cx="8312150" cy="887730"/>
            <a:chOff x="1015" y="849"/>
            <a:chExt cx="13090" cy="1398"/>
          </a:xfrm>
        </p:grpSpPr>
        <p:pic>
          <p:nvPicPr>
            <p:cNvPr id="3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15" y="849"/>
              <a:ext cx="1324" cy="1399"/>
            </a:xfrm>
            <a:prstGeom prst="rect">
              <a:avLst/>
            </a:prstGeom>
          </p:spPr>
        </p:pic>
        <p:sp>
          <p:nvSpPr>
            <p:cNvPr id="12" name="Text Box 66"/>
            <p:cNvSpPr txBox="1">
              <a:spLocks noChangeArrowheads="1"/>
            </p:cNvSpPr>
            <p:nvPr/>
          </p:nvSpPr>
          <p:spPr bwMode="auto">
            <a:xfrm>
              <a:off x="2585" y="849"/>
              <a:ext cx="1152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rồi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99920" y="1385570"/>
            <a:ext cx="3783330" cy="768350"/>
            <a:chOff x="2981" y="2182"/>
            <a:chExt cx="8584" cy="1210"/>
          </a:xfrm>
        </p:grpSpPr>
        <p:sp>
          <p:nvSpPr>
            <p:cNvPr id="7" name="Rectangle 6"/>
            <p:cNvSpPr/>
            <p:nvPr/>
          </p:nvSpPr>
          <p:spPr>
            <a:xfrm>
              <a:off x="2981" y="2285"/>
              <a:ext cx="8584" cy="1005"/>
            </a:xfrm>
            <a:prstGeom prst="rect">
              <a:avLst/>
            </a:prstGeom>
            <a:noFill/>
            <a:ln w="38100" cmpd="thickThin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022" y="2182"/>
              <a:ext cx="6732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6 × </a:t>
              </a:r>
              <a:r>
                <a:rPr lang="vi-VN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= ?         </a:t>
              </a:r>
            </a:p>
          </p:txBody>
        </p:sp>
      </p:grpSp>
      <p:sp>
        <p:nvSpPr>
          <p:cNvPr id="15" name="Rectangle 2"/>
          <p:cNvSpPr/>
          <p:nvPr/>
        </p:nvSpPr>
        <p:spPr>
          <a:xfrm>
            <a:off x="8402847" y="142816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endParaRPr lang="en-US" sz="4800" dirty="0"/>
          </a:p>
        </p:txBody>
      </p:sp>
      <p:sp>
        <p:nvSpPr>
          <p:cNvPr id="18" name="Line 95"/>
          <p:cNvSpPr>
            <a:spLocks noChangeShapeType="1"/>
          </p:cNvSpPr>
          <p:nvPr/>
        </p:nvSpPr>
        <p:spPr bwMode="auto">
          <a:xfrm>
            <a:off x="8800466" y="2722925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33" name="Rectangles 32"/>
          <p:cNvSpPr/>
          <p:nvPr/>
        </p:nvSpPr>
        <p:spPr>
          <a:xfrm>
            <a:off x="9433560" y="1861820"/>
            <a:ext cx="508635" cy="861060"/>
          </a:xfrm>
          <a:prstGeom prst="rect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s 33"/>
          <p:cNvSpPr/>
          <p:nvPr/>
        </p:nvSpPr>
        <p:spPr>
          <a:xfrm>
            <a:off x="8902065" y="1861820"/>
            <a:ext cx="508635" cy="86106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"/>
          <p:cNvSpPr/>
          <p:nvPr/>
        </p:nvSpPr>
        <p:spPr>
          <a:xfrm>
            <a:off x="8956752" y="881199"/>
            <a:ext cx="944880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22" grpId="0"/>
      <p:bldP spid="18" grpId="0" bldLvl="0" animBg="1"/>
      <p:bldP spid="33" grpId="0" bldLvl="0" animBg="1"/>
      <p:bldP spid="33" grpId="1" animBg="1"/>
      <p:bldP spid="34" grpId="0" bldLvl="0" animBg="1"/>
      <p:bldP spid="34" grpId="1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4297" y="383457"/>
            <a:ext cx="11493910" cy="6361471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s 32"/>
          <p:cNvSpPr/>
          <p:nvPr/>
        </p:nvSpPr>
        <p:spPr>
          <a:xfrm>
            <a:off x="9435173" y="802640"/>
            <a:ext cx="508635" cy="4647565"/>
          </a:xfrm>
          <a:prstGeom prst="rect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s 33"/>
          <p:cNvSpPr/>
          <p:nvPr/>
        </p:nvSpPr>
        <p:spPr>
          <a:xfrm>
            <a:off x="8931618" y="802640"/>
            <a:ext cx="508635" cy="4647565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s 34"/>
          <p:cNvSpPr/>
          <p:nvPr/>
        </p:nvSpPr>
        <p:spPr>
          <a:xfrm>
            <a:off x="8432165" y="807720"/>
            <a:ext cx="508635" cy="4647565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with Corners Rounded 5"/>
          <p:cNvSpPr/>
          <p:nvPr/>
        </p:nvSpPr>
        <p:spPr>
          <a:xfrm>
            <a:off x="353060" y="2367280"/>
            <a:ext cx="7081520" cy="3531235"/>
          </a:xfrm>
          <a:prstGeom prst="wedgeRoundRectCallout">
            <a:avLst>
              <a:gd name="adj1" fmla="val 62078"/>
              <a:gd name="adj2" fmla="val -417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4525" y="539115"/>
            <a:ext cx="8312150" cy="887730"/>
            <a:chOff x="1015" y="849"/>
            <a:chExt cx="13090" cy="1398"/>
          </a:xfrm>
        </p:grpSpPr>
        <p:pic>
          <p:nvPicPr>
            <p:cNvPr id="3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15" y="849"/>
              <a:ext cx="1324" cy="1399"/>
            </a:xfrm>
            <a:prstGeom prst="rect">
              <a:avLst/>
            </a:prstGeom>
          </p:spPr>
        </p:pic>
        <p:sp>
          <p:nvSpPr>
            <p:cNvPr id="12" name="Text Box 66"/>
            <p:cNvSpPr txBox="1">
              <a:spLocks noChangeArrowheads="1"/>
            </p:cNvSpPr>
            <p:nvPr/>
          </p:nvSpPr>
          <p:spPr bwMode="auto">
            <a:xfrm>
              <a:off x="2585" y="849"/>
              <a:ext cx="1152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rồi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99920" y="1385570"/>
            <a:ext cx="3783330" cy="768350"/>
            <a:chOff x="2981" y="2182"/>
            <a:chExt cx="8584" cy="1210"/>
          </a:xfrm>
        </p:grpSpPr>
        <p:sp>
          <p:nvSpPr>
            <p:cNvPr id="7" name="Rectangle 6"/>
            <p:cNvSpPr/>
            <p:nvPr/>
          </p:nvSpPr>
          <p:spPr>
            <a:xfrm>
              <a:off x="2981" y="2285"/>
              <a:ext cx="8584" cy="1005"/>
            </a:xfrm>
            <a:prstGeom prst="rect">
              <a:avLst/>
            </a:prstGeom>
            <a:noFill/>
            <a:ln w="38100" cmpd="thickThin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022" y="2182"/>
              <a:ext cx="6816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6 × </a:t>
              </a:r>
              <a:r>
                <a:rPr lang="vi-VN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 sz="4400" b="1" dirty="0">
                  <a:latin typeface="Times New Roman" panose="02020603050405020304" charset="0"/>
                  <a:cs typeface="Times New Roman" panose="02020603050405020304" charset="0"/>
                </a:rPr>
                <a:t>= ?         </a:t>
              </a:r>
            </a:p>
          </p:txBody>
        </p:sp>
      </p:grpSp>
      <p:sp>
        <p:nvSpPr>
          <p:cNvPr id="14" name="Rectangle 1"/>
          <p:cNvSpPr/>
          <p:nvPr/>
        </p:nvSpPr>
        <p:spPr>
          <a:xfrm>
            <a:off x="8956752" y="881199"/>
            <a:ext cx="944880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15" name="Rectangle 2"/>
          <p:cNvSpPr/>
          <p:nvPr/>
        </p:nvSpPr>
        <p:spPr>
          <a:xfrm>
            <a:off x="8402847" y="142816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charset="0"/>
                <a:cs typeface="Times New Roman" panose="02020603050405020304" charset="0"/>
              </a:rPr>
              <a:t>×</a:t>
            </a:r>
            <a:endParaRPr lang="en-US" sz="4800" dirty="0"/>
          </a:p>
        </p:txBody>
      </p:sp>
      <p:sp>
        <p:nvSpPr>
          <p:cNvPr id="18" name="Line 95"/>
          <p:cNvSpPr>
            <a:spLocks noChangeShapeType="1"/>
          </p:cNvSpPr>
          <p:nvPr/>
        </p:nvSpPr>
        <p:spPr bwMode="auto">
          <a:xfrm>
            <a:off x="8800466" y="2722925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" name="Text Box 53"/>
          <p:cNvSpPr txBox="1">
            <a:spLocks noChangeArrowheads="1"/>
          </p:cNvSpPr>
          <p:nvPr/>
        </p:nvSpPr>
        <p:spPr bwMode="auto">
          <a:xfrm>
            <a:off x="363793" y="2557793"/>
            <a:ext cx="678626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667828" y="3033641"/>
            <a:ext cx="7514078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3200" b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320837" y="3503855"/>
            <a:ext cx="851731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en-US" sz="2800" b="1" i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altLang="en-US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số 3) 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Text Box 59"/>
          <p:cNvSpPr txBox="1">
            <a:spLocks noChangeArrowheads="1"/>
          </p:cNvSpPr>
          <p:nvPr/>
        </p:nvSpPr>
        <p:spPr bwMode="auto">
          <a:xfrm>
            <a:off x="612736" y="4004350"/>
            <a:ext cx="7032691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30" name="Text Box 62"/>
          <p:cNvSpPr txBox="1">
            <a:spLocks noChangeArrowheads="1"/>
          </p:cNvSpPr>
          <p:nvPr/>
        </p:nvSpPr>
        <p:spPr bwMode="auto">
          <a:xfrm>
            <a:off x="-931060" y="4467860"/>
            <a:ext cx="678626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1" name="Text Box 64"/>
          <p:cNvSpPr txBox="1">
            <a:spLocks noChangeArrowheads="1"/>
          </p:cNvSpPr>
          <p:nvPr/>
        </p:nvSpPr>
        <p:spPr bwMode="auto">
          <a:xfrm>
            <a:off x="-273565" y="4866640"/>
            <a:ext cx="61941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32" name="Text Box 66"/>
          <p:cNvSpPr txBox="1">
            <a:spLocks noChangeArrowheads="1"/>
          </p:cNvSpPr>
          <p:nvPr/>
        </p:nvSpPr>
        <p:spPr bwMode="auto">
          <a:xfrm>
            <a:off x="642869" y="5315114"/>
            <a:ext cx="37719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Hạ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85" y="5524500"/>
            <a:ext cx="5857240" cy="12865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341865" y="1782567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56472" y="278156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 flipH="1">
            <a:off x="8712516" y="2773676"/>
            <a:ext cx="1029856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954233" y="1788953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912026" y="3543058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37944" y="3550382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912252" y="4509556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403240" y="4509895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804535" y="5753735"/>
            <a:ext cx="464121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 b="1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en-US" sz="6000" b="1" dirty="0">
                <a:latin typeface="Times New Roman" panose="02020603050405020304" charset="0"/>
                <a:cs typeface="Times New Roman" panose="02020603050405020304" charset="0"/>
              </a:rPr>
              <a:t>6 × </a:t>
            </a:r>
            <a:r>
              <a:rPr lang="vi-VN" alt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000" b="1" dirty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vi-VN" altLang="en-US" sz="6000" b="1" dirty="0">
                <a:latin typeface="Times New Roman" panose="02020603050405020304" charset="0"/>
                <a:cs typeface="Times New Roman" panose="02020603050405020304" charset="0"/>
              </a:rPr>
              <a:t>192</a:t>
            </a:r>
            <a:r>
              <a:rPr lang="en-US" altLang="en-US" sz="6000" b="1" dirty="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</a:p>
        </p:txBody>
      </p:sp>
      <p:sp>
        <p:nvSpPr>
          <p:cNvPr id="20" name="Rectangle 47"/>
          <p:cNvSpPr/>
          <p:nvPr/>
        </p:nvSpPr>
        <p:spPr>
          <a:xfrm>
            <a:off x="9420252" y="4508921"/>
            <a:ext cx="563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5" name="Line 95"/>
          <p:cNvSpPr>
            <a:spLocks noChangeShapeType="1"/>
          </p:cNvSpPr>
          <p:nvPr/>
        </p:nvSpPr>
        <p:spPr bwMode="auto">
          <a:xfrm>
            <a:off x="8535036" y="4436790"/>
            <a:ext cx="12573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4" grpId="0" animBg="1"/>
      <p:bldP spid="34" grpId="1" animBg="1"/>
      <p:bldP spid="35" grpId="0" animBg="1"/>
      <p:bldP spid="35" grpId="1" animBg="1"/>
      <p:bldP spid="26" grpId="0" animBg="1"/>
      <p:bldP spid="26" grpId="1" animBg="1"/>
      <p:bldP spid="4" grpId="0" animBg="1"/>
      <p:bldP spid="4" grpId="1" animBg="1"/>
      <p:bldP spid="23" grpId="0" animBg="1"/>
      <p:bldP spid="23" grpId="1" animBg="1"/>
      <p:bldP spid="28" grpId="0"/>
      <p:bldP spid="28" grpId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  <p:bldP spid="38" grpId="0"/>
      <p:bldP spid="38" grpId="1"/>
      <p:bldP spid="39" grpId="0"/>
      <p:bldP spid="39" grpId="1"/>
      <p:bldP spid="44" grpId="0"/>
      <p:bldP spid="44" grpId="1"/>
      <p:bldP spid="45" grpId="0"/>
      <p:bldP spid="45" grpId="1"/>
      <p:bldP spid="48" grpId="0"/>
      <p:bldP spid="48" grpId="1"/>
      <p:bldP spid="49" grpId="0"/>
      <p:bldP spid="49" grpId="1"/>
      <p:bldP spid="50" grpId="0"/>
      <p:bldP spid="50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571</Words>
  <Application>Microsoft Office PowerPoint</Application>
  <PresentationFormat>Widescreen</PresentationFormat>
  <Paragraphs>158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Times New Roman</vt:lpstr>
      <vt:lpstr>SVN-Ziclets</vt:lpstr>
      <vt:lpstr>SVN-Hole Hearted</vt:lpstr>
      <vt:lpstr>Calibri</vt:lpstr>
      <vt:lpstr>UTM Hanzel</vt:lpstr>
      <vt:lpstr>#9Slide07 SVNStick A Round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2 chu so</dc:title>
  <dc:subject>Toan 4</dc:subject>
  <dc:creator>KTUTS</dc:creator>
  <cp:keywords>Bich Ha</cp:keywords>
  <dc:description>KTUTS</dc:description>
  <cp:lastModifiedBy>Vy Dang</cp:lastModifiedBy>
  <cp:revision>2</cp:revision>
  <dcterms:created xsi:type="dcterms:W3CDTF">2023-08-29T04:41:00Z</dcterms:created>
  <dcterms:modified xsi:type="dcterms:W3CDTF">2024-02-05T00:33:16Z</dcterms:modified>
  <cp:version>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F1DC57E76B1A4944B2548B7CE2E6180A_13</vt:lpwstr>
  </property>
  <property fmtid="{D5CDD505-2E9C-101B-9397-08002B2CF9AE}" pid="3" name="KSOProductBuildVer">
    <vt:lpwstr>1033-12.2.0.13193</vt:lpwstr>
  </property>
</Properties>
</file>